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147471655" r:id="rId6"/>
    <p:sldId id="2147471724" r:id="rId7"/>
    <p:sldId id="2147471634" r:id="rId8"/>
    <p:sldId id="2147471725" r:id="rId9"/>
    <p:sldId id="2147471729" r:id="rId10"/>
    <p:sldId id="2147471633" r:id="rId11"/>
    <p:sldId id="2147471750" r:id="rId12"/>
    <p:sldId id="2147471731" r:id="rId13"/>
    <p:sldId id="2147471739" r:id="rId14"/>
    <p:sldId id="2147471740" r:id="rId15"/>
    <p:sldId id="2147471744" r:id="rId16"/>
    <p:sldId id="2147471643" r:id="rId17"/>
    <p:sldId id="2147471644" r:id="rId18"/>
    <p:sldId id="2147471745" r:id="rId19"/>
    <p:sldId id="2147471746" r:id="rId20"/>
    <p:sldId id="21474716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05943CB-6F42-4776-B506-94E284F2829C}">
  <a:tblStyle styleId="{605943CB-6F42-4776-B506-94E284F2829C}" styleName="Brand Tab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E8A128-FD69-4F98-BC96-439F510B2832}" styleName="Brand Tab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109" g="36" b="122"/>
        </a:fontRef>
        <a:schemeClr val="tx1"/>
      </a:tcTxStyle>
      <a:tcStyle>
        <a:tcBdr>
          <a:bottom>
            <a:ln w="1905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56CA0EE-1E45-4AA6-A82B-0F5650326712}" styleName="Brand Tab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bg1">
              <a:lumMod val="95000"/>
            </a:schemeClr>
          </a:solidFill>
        </a:fill>
      </a:tcStyle>
    </a:band2H>
    <a:band2V>
      <a:tcStyle>
        <a:tcBdr/>
        <a:fill>
          <a:solidFill>
            <a:schemeClr val="bg1">
              <a:lumMod val="95000"/>
            </a:schemeClr>
          </a:solidFill>
        </a:fill>
      </a:tcStyle>
    </a:band2V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solidFill>
            <a:schemeClr val="bg1">
              <a:lumMod val="95000"/>
            </a:schemeClr>
          </a:solidFill>
        </a:fill>
      </a:tcStyle>
    </a:firstRow>
  </a:tblStyle>
  <a:tblStyle styleId="{B2FE71AF-C406-42DD-AC2B-C6103619A3FC}" styleName="Brand Tabl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bg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bg1">
              <a:lumMod val="95000"/>
            </a:schemeClr>
          </a:solidFill>
        </a:fill>
      </a:tcStyle>
    </a:band2H>
    <a:band2V>
      <a:tcStyle>
        <a:tcBdr/>
        <a:fill>
          <a:solidFill>
            <a:schemeClr val="bg1">
              <a:lumMod val="95000"/>
            </a:schemeClr>
          </a:solidFill>
        </a:fill>
      </a:tcStyle>
    </a:band2V>
    <a:lastCol>
      <a:tcTxStyle b="on">
        <a:fontRef idx="minor">
          <a:scrgbClr r="0" g="0" b="0"/>
        </a:fontRef>
        <a:schemeClr val="tx1"/>
      </a:tcTxStyle>
      <a:tcStyle>
        <a:tcBdr/>
      </a:tcStyle>
    </a:lastCol>
    <a:firstCol>
      <a:tcTxStyle b="on">
        <a:fontRef idx="minor">
          <a:scrgbClr r="0" g="0" b="0"/>
        </a:fontRef>
        <a:schemeClr val="tx1"/>
      </a:tcTxStyle>
      <a:tcStyle>
        <a:tcBdr/>
      </a:tcStyle>
    </a:firstCol>
    <a:lastRow>
      <a:tcTxStyle b="on">
        <a:fontRef idx="minor">
          <a:scrgbClr r="0" g="0" b="0"/>
        </a:fontRef>
        <a:schemeClr val="tx1"/>
      </a:tcTxStyle>
      <a:tcStyle>
        <a:tcBdr/>
        <a:fill>
          <a:solidFill>
            <a:schemeClr val="bg1">
              <a:lumMod val="95000"/>
            </a:schemeClr>
          </a:solidFill>
        </a:fill>
      </a:tcStyle>
    </a:lastRow>
    <a:firstRow>
      <a:tcTxStyle b="on">
        <a:fontRef idx="minor">
          <a:scrgbClr r="109" g="36" b="122"/>
        </a:fontRef>
        <a:schemeClr val="tx1"/>
      </a:tcTxStyle>
      <a:tcStyle>
        <a:tcBdr>
          <a:bottom>
            <a:ln w="19050" cmpd="sng">
              <a:solidFill>
                <a:schemeClr val="tx1"/>
              </a:solidFill>
            </a:ln>
          </a:bottom>
        </a:tcBdr>
        <a:fill>
          <a:solidFill>
            <a:schemeClr val="bg1">
              <a:lumMod val="95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11184084636398E-2"/>
          <c:y val="2.7202470303645383E-2"/>
          <c:w val="0.96521539501379994"/>
          <c:h val="0.84338854376822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0.9</c:v>
                </c:pt>
                <c:pt idx="1">
                  <c:v>0.85</c:v>
                </c:pt>
                <c:pt idx="2">
                  <c:v>0.82</c:v>
                </c:pt>
                <c:pt idx="3">
                  <c:v>0.77</c:v>
                </c:pt>
                <c:pt idx="4">
                  <c:v>0.72</c:v>
                </c:pt>
                <c:pt idx="5">
                  <c:v>0.94</c:v>
                </c:pt>
                <c:pt idx="6">
                  <c:v>0.93</c:v>
                </c:pt>
                <c:pt idx="7">
                  <c:v>0.77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5-7F4A-A4E2-FC0239E370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869116831"/>
        <c:axId val="311475471"/>
      </c:barChart>
      <c:catAx>
        <c:axId val="186911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75471"/>
        <c:crosses val="autoZero"/>
        <c:auto val="1"/>
        <c:lblAlgn val="ctr"/>
        <c:lblOffset val="100"/>
        <c:noMultiLvlLbl val="0"/>
      </c:catAx>
      <c:valAx>
        <c:axId val="3114754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6911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Agroindustrial</c:v>
                </c:pt>
                <c:pt idx="1">
                  <c:v>Industrial</c:v>
                </c:pt>
                <c:pt idx="2">
                  <c:v>Servicios</c:v>
                </c:pt>
                <c:pt idx="3">
                  <c:v>Financiero</c:v>
                </c:pt>
                <c:pt idx="4">
                  <c:v>Comercial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5.1999999999999998E-2</c:v>
                </c:pt>
                <c:pt idx="1">
                  <c:v>4.9000000000000002E-2</c:v>
                </c:pt>
                <c:pt idx="2">
                  <c:v>4.2999999999999997E-2</c:v>
                </c:pt>
                <c:pt idx="3">
                  <c:v>4.2000000000000003E-2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5-7F4A-A4E2-FC0239E370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Agroindustrial</c:v>
                </c:pt>
                <c:pt idx="1">
                  <c:v>Industrial</c:v>
                </c:pt>
                <c:pt idx="2">
                  <c:v>Servicios</c:v>
                </c:pt>
                <c:pt idx="3">
                  <c:v>Financiero</c:v>
                </c:pt>
                <c:pt idx="4">
                  <c:v>Comercial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4.5999999999999999E-2</c:v>
                </c:pt>
                <c:pt idx="2">
                  <c:v>4.1000000000000002E-2</c:v>
                </c:pt>
                <c:pt idx="3">
                  <c:v>4.9000000000000002E-2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5-7F4A-A4E2-FC0239E370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Agroindustrial</c:v>
                </c:pt>
                <c:pt idx="1">
                  <c:v>Industrial</c:v>
                </c:pt>
                <c:pt idx="2">
                  <c:v>Servicios</c:v>
                </c:pt>
                <c:pt idx="3">
                  <c:v>Financiero</c:v>
                </c:pt>
                <c:pt idx="4">
                  <c:v>Comercial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3.5999999999999997E-2</c:v>
                </c:pt>
                <c:pt idx="2">
                  <c:v>3.1E-2</c:v>
                </c:pt>
                <c:pt idx="3">
                  <c:v>4.5999999999999999E-2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5-4595-9D5A-5CAFA3272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-10"/>
        <c:axId val="1869116831"/>
        <c:axId val="311475471"/>
      </c:barChart>
      <c:catAx>
        <c:axId val="186911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75471"/>
        <c:crosses val="autoZero"/>
        <c:auto val="1"/>
        <c:lblAlgn val="ctr"/>
        <c:lblOffset val="100"/>
        <c:noMultiLvlLbl val="0"/>
      </c:catAx>
      <c:valAx>
        <c:axId val="3114754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6911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11564960629919"/>
          <c:y val="0.95742594082585331"/>
          <c:w val="0.15661011253489715"/>
          <c:h val="4.257410531230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818307850905"/>
          <c:y val="2.7286315590452071E-2"/>
          <c:w val="0.86125867716499782"/>
          <c:h val="0.900853329525479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0.78</c:v>
                </c:pt>
                <c:pt idx="1">
                  <c:v>0.74</c:v>
                </c:pt>
                <c:pt idx="2">
                  <c:v>0.69</c:v>
                </c:pt>
                <c:pt idx="3">
                  <c:v>0.65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C-6142-AE46-A853286D86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Compensaciones Variables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0.2</c:v>
                </c:pt>
                <c:pt idx="3">
                  <c:v>0.2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7C-6142-AE46-A853286D86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Beneficios en Especie</c:v>
                </c:pt>
              </c:strCache>
            </c:strRef>
          </c:tx>
          <c:spPr>
            <a:solidFill>
              <a:srgbClr val="B5BC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0.09</c:v>
                </c:pt>
                <c:pt idx="2">
                  <c:v>0.11</c:v>
                </c:pt>
                <c:pt idx="3">
                  <c:v>0.15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C-6142-AE46-A853286D86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581565696"/>
        <c:axId val="578869216"/>
      </c:barChart>
      <c:catAx>
        <c:axId val="58156569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69216"/>
        <c:crosses val="autoZero"/>
        <c:auto val="1"/>
        <c:lblAlgn val="ctr"/>
        <c:lblOffset val="100"/>
        <c:noMultiLvlLbl val="0"/>
      </c:catAx>
      <c:valAx>
        <c:axId val="5788692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8156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9209722666193"/>
          <c:y val="0.13801253079305464"/>
          <c:w val="0.84434826901061932"/>
          <c:h val="0.73263301648260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Incremento</c:v>
                </c:pt>
              </c:strCache>
            </c:strRef>
          </c:tx>
          <c:spPr>
            <a:solidFill>
              <a:srgbClr val="FC510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DD-44DC-8000-96DEDEAB1A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DD-44DC-8000-96DEDEAB1A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DD-44DC-8000-96DEDEAB1AEC}"/>
              </c:ext>
            </c:extLst>
          </c:dPt>
          <c:dPt>
            <c:idx val="3"/>
            <c:invertIfNegative val="0"/>
            <c:bubble3D val="0"/>
            <c:spPr>
              <a:solidFill>
                <a:srgbClr val="FFC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54-4110-BDC6-44702BCAEAE8}"/>
              </c:ext>
            </c:extLst>
          </c:dPt>
          <c:dPt>
            <c:idx val="4"/>
            <c:invertIfNegative val="0"/>
            <c:bubble3D val="0"/>
            <c:spPr>
              <a:solidFill>
                <a:srgbClr val="B5BC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4-4110-BDC6-44702BCAEA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3.5000000000000003E-2</c:v>
                </c:pt>
                <c:pt idx="1">
                  <c:v>4.3999999999999997E-2</c:v>
                </c:pt>
                <c:pt idx="2">
                  <c:v>6.7000000000000004E-2</c:v>
                </c:pt>
                <c:pt idx="3">
                  <c:v>4.7E-2</c:v>
                </c:pt>
                <c:pt idx="4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DD-44DC-8000-96DEDEAB1A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-61"/>
        <c:axId val="1000150944"/>
        <c:axId val="1693355280"/>
      </c:barChart>
      <c:catAx>
        <c:axId val="100015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55280"/>
        <c:crosses val="autoZero"/>
        <c:auto val="1"/>
        <c:lblAlgn val="ctr"/>
        <c:lblOffset val="100"/>
        <c:noMultiLvlLbl val="0"/>
      </c:catAx>
      <c:valAx>
        <c:axId val="16933552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0015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Jefatura/Supervisor</c:v>
                </c:pt>
                <c:pt idx="1">
                  <c:v>Profesional</c:v>
                </c:pt>
                <c:pt idx="2">
                  <c:v>Asistencial</c:v>
                </c:pt>
                <c:pt idx="3">
                  <c:v>Técnico</c:v>
                </c:pt>
                <c:pt idx="4">
                  <c:v>Operativo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5.3999999999999999E-2</c:v>
                </c:pt>
                <c:pt idx="1">
                  <c:v>7.1999999999999995E-2</c:v>
                </c:pt>
                <c:pt idx="2">
                  <c:v>7.0999999999999994E-2</c:v>
                </c:pt>
                <c:pt idx="3">
                  <c:v>7.6999999999999999E-2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5-7F4A-A4E2-FC0239E370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Jefatura/Supervisor</c:v>
                </c:pt>
                <c:pt idx="1">
                  <c:v>Profesional</c:v>
                </c:pt>
                <c:pt idx="2">
                  <c:v>Asistencial</c:v>
                </c:pt>
                <c:pt idx="3">
                  <c:v>Técnico</c:v>
                </c:pt>
                <c:pt idx="4">
                  <c:v>Operativo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5.5E-2</c:v>
                </c:pt>
                <c:pt idx="2">
                  <c:v>6.4000000000000001E-2</c:v>
                </c:pt>
                <c:pt idx="3">
                  <c:v>3.5999999999999997E-2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5-7F4A-A4E2-FC0239E370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Jefatura/Supervisor</c:v>
                </c:pt>
                <c:pt idx="1">
                  <c:v>Profesional</c:v>
                </c:pt>
                <c:pt idx="2">
                  <c:v>Asistencial</c:v>
                </c:pt>
                <c:pt idx="3">
                  <c:v>Técnico</c:v>
                </c:pt>
                <c:pt idx="4">
                  <c:v>Operativo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0.03</c:v>
                </c:pt>
                <c:pt idx="1">
                  <c:v>6.2E-2</c:v>
                </c:pt>
                <c:pt idx="2">
                  <c:v>2.8000000000000001E-2</c:v>
                </c:pt>
                <c:pt idx="3">
                  <c:v>5.8999999999999997E-2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5-4595-9D5A-5CAFA3272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7"/>
        <c:overlap val="-10"/>
        <c:axId val="1869116831"/>
        <c:axId val="311475471"/>
      </c:barChart>
      <c:catAx>
        <c:axId val="186911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75471"/>
        <c:crosses val="autoZero"/>
        <c:auto val="1"/>
        <c:lblAlgn val="ctr"/>
        <c:lblOffset val="100"/>
        <c:noMultiLvlLbl val="0"/>
      </c:catAx>
      <c:valAx>
        <c:axId val="3114754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6911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11564960629919"/>
          <c:y val="0.95742594082585331"/>
          <c:w val="0.15661011253489715"/>
          <c:h val="4.257410531230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09209722666193"/>
          <c:y val="0.14532018655685583"/>
          <c:w val="0.84434826901061932"/>
          <c:h val="0.7253253110846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DD-44DC-8000-96DEDEAB1A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DD-44DC-8000-96DEDEAB1A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DD-44DC-8000-96DEDEAB1A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100% Presencial en el sitio de trabajo</c:v>
                </c:pt>
                <c:pt idx="1">
                  <c:v>Mezcla de colaboradores 100% en trabajo presencial y otros en híbrido</c:v>
                </c:pt>
                <c:pt idx="2">
                  <c:v>Todos en híbrido</c:v>
                </c:pt>
                <c:pt idx="3">
                  <c:v>Todos completamente remoto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0.21190000000000001</c:v>
                </c:pt>
                <c:pt idx="1">
                  <c:v>0.42</c:v>
                </c:pt>
                <c:pt idx="2">
                  <c:v>0.16950000000000001</c:v>
                </c:pt>
                <c:pt idx="3">
                  <c:v>3.39E-2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DD-44DC-8000-96DEDEAB1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100% Presencial en el sitio de trabajo</c:v>
                </c:pt>
                <c:pt idx="1">
                  <c:v>Mezcla de colaboradores 100% en trabajo presencial y otros en híbrido</c:v>
                </c:pt>
                <c:pt idx="2">
                  <c:v>Todos en híbrido</c:v>
                </c:pt>
                <c:pt idx="3">
                  <c:v>Todos completamente remoto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8.3299999999999999E-2</c:v>
                </c:pt>
                <c:pt idx="1">
                  <c:v>0.54</c:v>
                </c:pt>
                <c:pt idx="2">
                  <c:v>0.16669999999999999</c:v>
                </c:pt>
                <c:pt idx="3">
                  <c:v>8.3299999999999999E-2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E-456A-BFA2-45B3290EA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0150944"/>
        <c:axId val="1693355280"/>
      </c:barChart>
      <c:catAx>
        <c:axId val="100015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55280"/>
        <c:crosses val="autoZero"/>
        <c:auto val="1"/>
        <c:lblAlgn val="ctr"/>
        <c:lblOffset val="100"/>
        <c:noMultiLvlLbl val="0"/>
      </c:catAx>
      <c:valAx>
        <c:axId val="1693355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0015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849497527041557"/>
          <c:y val="0.17128832952633749"/>
          <c:w val="0.15246826074499087"/>
          <c:h val="4.9014845779049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2,025 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Sheet1!$A$2:$A$66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</c:numCache>
            </c:numRef>
          </c:xVal>
          <c:yVal>
            <c:numRef>
              <c:f>Sheet1!$B$2:$B$66</c:f>
              <c:numCache>
                <c:formatCode>_(* #,##0_);_(* \(#,##0\);_(* "-"??_);_(@_)</c:formatCode>
                <c:ptCount val="65"/>
                <c:pt idx="0">
                  <c:v>3.1818181818181817</c:v>
                </c:pt>
                <c:pt idx="1">
                  <c:v>3.2727272727272729</c:v>
                </c:pt>
                <c:pt idx="2">
                  <c:v>2.7272727272727271</c:v>
                </c:pt>
                <c:pt idx="3">
                  <c:v>2.6363636363636362</c:v>
                </c:pt>
                <c:pt idx="4">
                  <c:v>2.3636363636363638</c:v>
                </c:pt>
                <c:pt idx="5">
                  <c:v>3.5454545454545454</c:v>
                </c:pt>
                <c:pt idx="6">
                  <c:v>2.8181818181818183</c:v>
                </c:pt>
                <c:pt idx="7">
                  <c:v>3.2727272727272729</c:v>
                </c:pt>
                <c:pt idx="8">
                  <c:v>2.6363636363636362</c:v>
                </c:pt>
                <c:pt idx="9">
                  <c:v>3.2727272727272729</c:v>
                </c:pt>
                <c:pt idx="10">
                  <c:v>2.9090909090909092</c:v>
                </c:pt>
                <c:pt idx="11">
                  <c:v>3.1818181818181817</c:v>
                </c:pt>
                <c:pt idx="12">
                  <c:v>2.8181818181818183</c:v>
                </c:pt>
                <c:pt idx="13">
                  <c:v>2.6363636363636362</c:v>
                </c:pt>
                <c:pt idx="14">
                  <c:v>3.7272727272727271</c:v>
                </c:pt>
                <c:pt idx="15">
                  <c:v>2.2727272727272729</c:v>
                </c:pt>
                <c:pt idx="16">
                  <c:v>3.4545454545454546</c:v>
                </c:pt>
                <c:pt idx="17">
                  <c:v>2.7272727272727271</c:v>
                </c:pt>
                <c:pt idx="18">
                  <c:v>3.5454545454545454</c:v>
                </c:pt>
                <c:pt idx="19">
                  <c:v>2.3636363636363638</c:v>
                </c:pt>
                <c:pt idx="20">
                  <c:v>4.0909090909090908</c:v>
                </c:pt>
                <c:pt idx="21">
                  <c:v>3.3636363636363638</c:v>
                </c:pt>
                <c:pt idx="22">
                  <c:v>2.8181818181818183</c:v>
                </c:pt>
                <c:pt idx="23">
                  <c:v>2.3636363636363638</c:v>
                </c:pt>
                <c:pt idx="24">
                  <c:v>2.0909090909090908</c:v>
                </c:pt>
                <c:pt idx="25">
                  <c:v>2.4545454545454546</c:v>
                </c:pt>
                <c:pt idx="26">
                  <c:v>3.4545454545454546</c:v>
                </c:pt>
                <c:pt idx="27">
                  <c:v>2.4545454545454546</c:v>
                </c:pt>
                <c:pt idx="28">
                  <c:v>3.5454545454545454</c:v>
                </c:pt>
                <c:pt idx="29">
                  <c:v>2.5454545454545454</c:v>
                </c:pt>
                <c:pt idx="30">
                  <c:v>2.5454545454545454</c:v>
                </c:pt>
                <c:pt idx="31">
                  <c:v>3</c:v>
                </c:pt>
                <c:pt idx="32">
                  <c:v>3.0909090909090908</c:v>
                </c:pt>
                <c:pt idx="33">
                  <c:v>3.0909090909090908</c:v>
                </c:pt>
                <c:pt idx="34">
                  <c:v>2.4545454545454546</c:v>
                </c:pt>
                <c:pt idx="35">
                  <c:v>3.4545454545454546</c:v>
                </c:pt>
                <c:pt idx="36">
                  <c:v>3.6363636363636362</c:v>
                </c:pt>
                <c:pt idx="37">
                  <c:v>3.4545454545454546</c:v>
                </c:pt>
                <c:pt idx="38">
                  <c:v>2.4545454545454546</c:v>
                </c:pt>
                <c:pt idx="39">
                  <c:v>3.6363636363636362</c:v>
                </c:pt>
                <c:pt idx="40">
                  <c:v>3</c:v>
                </c:pt>
                <c:pt idx="41">
                  <c:v>3.5454545454545454</c:v>
                </c:pt>
                <c:pt idx="42">
                  <c:v>1.8181818181818181</c:v>
                </c:pt>
                <c:pt idx="43">
                  <c:v>3.2727272727272729</c:v>
                </c:pt>
                <c:pt idx="44">
                  <c:v>3.7272727272727271</c:v>
                </c:pt>
                <c:pt idx="45">
                  <c:v>2.9090909090909092</c:v>
                </c:pt>
                <c:pt idx="46">
                  <c:v>3.9090909090909092</c:v>
                </c:pt>
                <c:pt idx="47">
                  <c:v>3.2727272727272729</c:v>
                </c:pt>
                <c:pt idx="48">
                  <c:v>2.2727272727272729</c:v>
                </c:pt>
                <c:pt idx="49">
                  <c:v>2.9090909090909092</c:v>
                </c:pt>
                <c:pt idx="50">
                  <c:v>3.2727272727272729</c:v>
                </c:pt>
                <c:pt idx="51">
                  <c:v>3.0909090909090908</c:v>
                </c:pt>
                <c:pt idx="52">
                  <c:v>3.0909090909090908</c:v>
                </c:pt>
                <c:pt idx="53">
                  <c:v>3.0909090909090908</c:v>
                </c:pt>
                <c:pt idx="54">
                  <c:v>2.4545454545454546</c:v>
                </c:pt>
                <c:pt idx="55">
                  <c:v>2.5454545454545454</c:v>
                </c:pt>
                <c:pt idx="56">
                  <c:v>2.9090909090909092</c:v>
                </c:pt>
                <c:pt idx="57">
                  <c:v>3.8181818181818183</c:v>
                </c:pt>
                <c:pt idx="58">
                  <c:v>3.4545454545454546</c:v>
                </c:pt>
                <c:pt idx="59">
                  <c:v>3</c:v>
                </c:pt>
                <c:pt idx="60">
                  <c:v>2.3636363636363638</c:v>
                </c:pt>
                <c:pt idx="61">
                  <c:v>3.0909090909090908</c:v>
                </c:pt>
                <c:pt idx="62">
                  <c:v>2.7272727272727271</c:v>
                </c:pt>
                <c:pt idx="63">
                  <c:v>2.7272727272727271</c:v>
                </c:pt>
                <c:pt idx="64">
                  <c:v>2.8181818181818183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8C-40CB-BF3A-E4D740AB5D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2,022 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Sheet1!$A$2:$A$66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</c:numCache>
            </c:numRef>
          </c:xVal>
          <c:yVal>
            <c:numRef>
              <c:f>Sheet1!$C$2:$C$66</c:f>
              <c:numCache>
                <c:formatCode>_(* #,##0_);_(* \(#,##0\);_(* "-"??_);_(@_)</c:formatCode>
                <c:ptCount val="65"/>
                <c:pt idx="0">
                  <c:v>3.1818181818181817</c:v>
                </c:pt>
                <c:pt idx="1">
                  <c:v>3.0909090909090908</c:v>
                </c:pt>
                <c:pt idx="2">
                  <c:v>2.7272727272727271</c:v>
                </c:pt>
                <c:pt idx="3">
                  <c:v>2.6363636363636362</c:v>
                </c:pt>
                <c:pt idx="4">
                  <c:v>1.9090909090909092</c:v>
                </c:pt>
                <c:pt idx="5">
                  <c:v>3.7272727272727271</c:v>
                </c:pt>
                <c:pt idx="6">
                  <c:v>2.8181818181818183</c:v>
                </c:pt>
                <c:pt idx="7">
                  <c:v>3.2727272727272729</c:v>
                </c:pt>
                <c:pt idx="8">
                  <c:v>2.6363636363636362</c:v>
                </c:pt>
                <c:pt idx="9">
                  <c:v>3.6363636363636362</c:v>
                </c:pt>
                <c:pt idx="10">
                  <c:v>2.9090909090909092</c:v>
                </c:pt>
                <c:pt idx="11">
                  <c:v>3</c:v>
                </c:pt>
                <c:pt idx="12">
                  <c:v>2.8181818181818183</c:v>
                </c:pt>
                <c:pt idx="13">
                  <c:v>2.8181818181818183</c:v>
                </c:pt>
                <c:pt idx="14">
                  <c:v>3.2727272727272729</c:v>
                </c:pt>
                <c:pt idx="15">
                  <c:v>2.2727272727272729</c:v>
                </c:pt>
                <c:pt idx="16">
                  <c:v>3.4545454545454546</c:v>
                </c:pt>
                <c:pt idx="17">
                  <c:v>3.2727272727272729</c:v>
                </c:pt>
                <c:pt idx="18">
                  <c:v>3.3636363636363638</c:v>
                </c:pt>
                <c:pt idx="19">
                  <c:v>2.3636363636363638</c:v>
                </c:pt>
                <c:pt idx="20">
                  <c:v>4.0909090909090908</c:v>
                </c:pt>
                <c:pt idx="21">
                  <c:v>3.1818181818181817</c:v>
                </c:pt>
                <c:pt idx="22">
                  <c:v>2.8181818181818183</c:v>
                </c:pt>
                <c:pt idx="23">
                  <c:v>2.4545454545454546</c:v>
                </c:pt>
                <c:pt idx="24">
                  <c:v>2</c:v>
                </c:pt>
                <c:pt idx="25">
                  <c:v>2</c:v>
                </c:pt>
                <c:pt idx="26">
                  <c:v>3.6363636363636362</c:v>
                </c:pt>
                <c:pt idx="27">
                  <c:v>2.1818181818181817</c:v>
                </c:pt>
                <c:pt idx="28">
                  <c:v>3.5454545454545454</c:v>
                </c:pt>
                <c:pt idx="29">
                  <c:v>2.5454545454545454</c:v>
                </c:pt>
                <c:pt idx="30">
                  <c:v>3.5454545454545454</c:v>
                </c:pt>
                <c:pt idx="31">
                  <c:v>2.6363636363636362</c:v>
                </c:pt>
                <c:pt idx="32">
                  <c:v>3.0909090909090908</c:v>
                </c:pt>
                <c:pt idx="33">
                  <c:v>2.8181818181818183</c:v>
                </c:pt>
                <c:pt idx="34">
                  <c:v>2.4545454545454546</c:v>
                </c:pt>
                <c:pt idx="35">
                  <c:v>3.0909090909090908</c:v>
                </c:pt>
                <c:pt idx="36">
                  <c:v>3.6363636363636362</c:v>
                </c:pt>
                <c:pt idx="37">
                  <c:v>2.8181818181818183</c:v>
                </c:pt>
                <c:pt idx="38">
                  <c:v>2.4545454545454546</c:v>
                </c:pt>
                <c:pt idx="39">
                  <c:v>3.6363636363636362</c:v>
                </c:pt>
                <c:pt idx="40">
                  <c:v>2.8181818181818183</c:v>
                </c:pt>
                <c:pt idx="41">
                  <c:v>3.7272727272727271</c:v>
                </c:pt>
                <c:pt idx="42">
                  <c:v>1.8181818181818181</c:v>
                </c:pt>
                <c:pt idx="43">
                  <c:v>3.2727272727272729</c:v>
                </c:pt>
                <c:pt idx="44">
                  <c:v>4.0909090909090908</c:v>
                </c:pt>
                <c:pt idx="45">
                  <c:v>2.6363636363636362</c:v>
                </c:pt>
                <c:pt idx="46">
                  <c:v>4</c:v>
                </c:pt>
                <c:pt idx="47">
                  <c:v>3.2727272727272729</c:v>
                </c:pt>
                <c:pt idx="48">
                  <c:v>2.2727272727272729</c:v>
                </c:pt>
                <c:pt idx="49">
                  <c:v>2.7272727272727271</c:v>
                </c:pt>
                <c:pt idx="50">
                  <c:v>3.2727272727272729</c:v>
                </c:pt>
                <c:pt idx="51">
                  <c:v>2.7272727272727271</c:v>
                </c:pt>
                <c:pt idx="52">
                  <c:v>2.7272727272727271</c:v>
                </c:pt>
                <c:pt idx="53">
                  <c:v>3.0909090909090908</c:v>
                </c:pt>
                <c:pt idx="54">
                  <c:v>2.4545454545454546</c:v>
                </c:pt>
                <c:pt idx="55">
                  <c:v>2.5454545454545454</c:v>
                </c:pt>
                <c:pt idx="56">
                  <c:v>2.9090909090909092</c:v>
                </c:pt>
                <c:pt idx="57">
                  <c:v>2.8181818181818183</c:v>
                </c:pt>
                <c:pt idx="58">
                  <c:v>3.8181818181818183</c:v>
                </c:pt>
                <c:pt idx="59">
                  <c:v>3</c:v>
                </c:pt>
                <c:pt idx="60">
                  <c:v>2.3636363636363638</c:v>
                </c:pt>
                <c:pt idx="61">
                  <c:v>3.0909090909090908</c:v>
                </c:pt>
                <c:pt idx="62">
                  <c:v>2.7272727272727271</c:v>
                </c:pt>
                <c:pt idx="63">
                  <c:v>2.7272727272727271</c:v>
                </c:pt>
                <c:pt idx="64">
                  <c:v>2.8181818181818183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8C-40CB-BF3A-E4D740AB5D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2,019 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Sheet1!$A$2:$A$66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</c:numCache>
            </c:numRef>
          </c:xVal>
          <c:yVal>
            <c:numRef>
              <c:f>Sheet1!$D$2:$D$66</c:f>
              <c:numCache>
                <c:formatCode>_(* #,##0_);_(* \(#,##0\);_(* "-"??_);_(@_)</c:formatCode>
                <c:ptCount val="65"/>
                <c:pt idx="0">
                  <c:v>3.1818181818181817</c:v>
                </c:pt>
                <c:pt idx="1">
                  <c:v>3.1</c:v>
                </c:pt>
                <c:pt idx="2">
                  <c:v>2.7272727272727271</c:v>
                </c:pt>
                <c:pt idx="3">
                  <c:v>2.6363636363636362</c:v>
                </c:pt>
                <c:pt idx="4">
                  <c:v>3.08</c:v>
                </c:pt>
                <c:pt idx="5">
                  <c:v>2.1</c:v>
                </c:pt>
                <c:pt idx="6">
                  <c:v>2.8181818181818183</c:v>
                </c:pt>
                <c:pt idx="7">
                  <c:v>3.2727272727272729</c:v>
                </c:pt>
                <c:pt idx="8">
                  <c:v>2.6363636363636362</c:v>
                </c:pt>
                <c:pt idx="9">
                  <c:v>2.1</c:v>
                </c:pt>
                <c:pt idx="10">
                  <c:v>2.9090909090909092</c:v>
                </c:pt>
                <c:pt idx="11">
                  <c:v>2.5</c:v>
                </c:pt>
                <c:pt idx="12">
                  <c:v>2.8181818181818183</c:v>
                </c:pt>
                <c:pt idx="13">
                  <c:v>2.4</c:v>
                </c:pt>
                <c:pt idx="14">
                  <c:v>1.83</c:v>
                </c:pt>
                <c:pt idx="15">
                  <c:v>2.2727272727272729</c:v>
                </c:pt>
                <c:pt idx="16">
                  <c:v>3.4545454545454546</c:v>
                </c:pt>
                <c:pt idx="17">
                  <c:v>2.83</c:v>
                </c:pt>
                <c:pt idx="18">
                  <c:v>2.5</c:v>
                </c:pt>
                <c:pt idx="19">
                  <c:v>2.3636363636363638</c:v>
                </c:pt>
                <c:pt idx="20">
                  <c:v>4.0909090909090908</c:v>
                </c:pt>
                <c:pt idx="21">
                  <c:v>2.42</c:v>
                </c:pt>
                <c:pt idx="22">
                  <c:v>2.8181818181818183</c:v>
                </c:pt>
                <c:pt idx="23">
                  <c:v>3.25</c:v>
                </c:pt>
                <c:pt idx="24">
                  <c:v>2.08</c:v>
                </c:pt>
                <c:pt idx="25">
                  <c:v>2.2000000000000002</c:v>
                </c:pt>
                <c:pt idx="26">
                  <c:v>2.6</c:v>
                </c:pt>
                <c:pt idx="27">
                  <c:v>2.58</c:v>
                </c:pt>
                <c:pt idx="28">
                  <c:v>3.5454545454545454</c:v>
                </c:pt>
                <c:pt idx="29">
                  <c:v>2.5454545454545454</c:v>
                </c:pt>
                <c:pt idx="30">
                  <c:v>2.5</c:v>
                </c:pt>
                <c:pt idx="31">
                  <c:v>2.5</c:v>
                </c:pt>
                <c:pt idx="32">
                  <c:v>3.0909090909090908</c:v>
                </c:pt>
                <c:pt idx="33">
                  <c:v>2.1</c:v>
                </c:pt>
                <c:pt idx="34">
                  <c:v>2.4545454545454546</c:v>
                </c:pt>
                <c:pt idx="35">
                  <c:v>1.8</c:v>
                </c:pt>
                <c:pt idx="36">
                  <c:v>3.6363636363636362</c:v>
                </c:pt>
                <c:pt idx="37">
                  <c:v>2.5</c:v>
                </c:pt>
                <c:pt idx="38">
                  <c:v>2.4545454545454546</c:v>
                </c:pt>
                <c:pt idx="39">
                  <c:v>3.6363636363636362</c:v>
                </c:pt>
                <c:pt idx="40">
                  <c:v>2.6</c:v>
                </c:pt>
                <c:pt idx="41">
                  <c:v>2.4</c:v>
                </c:pt>
                <c:pt idx="42">
                  <c:v>1.8181818181818181</c:v>
                </c:pt>
                <c:pt idx="43">
                  <c:v>3.2727272727272729</c:v>
                </c:pt>
                <c:pt idx="44">
                  <c:v>1.8</c:v>
                </c:pt>
                <c:pt idx="45">
                  <c:v>2.2999999999999998</c:v>
                </c:pt>
                <c:pt idx="46">
                  <c:v>2.9</c:v>
                </c:pt>
                <c:pt idx="47">
                  <c:v>3.2727272727272729</c:v>
                </c:pt>
                <c:pt idx="48">
                  <c:v>2.2727272727272729</c:v>
                </c:pt>
                <c:pt idx="49">
                  <c:v>2.2000000000000002</c:v>
                </c:pt>
                <c:pt idx="50">
                  <c:v>3.2727272727272729</c:v>
                </c:pt>
                <c:pt idx="51">
                  <c:v>2.7272727272727271</c:v>
                </c:pt>
                <c:pt idx="52">
                  <c:v>2.7272727272727271</c:v>
                </c:pt>
                <c:pt idx="53">
                  <c:v>3.0909090909090908</c:v>
                </c:pt>
                <c:pt idx="54">
                  <c:v>2.4545454545454546</c:v>
                </c:pt>
                <c:pt idx="55">
                  <c:v>2.5454545454545454</c:v>
                </c:pt>
                <c:pt idx="56">
                  <c:v>2.9090909090909092</c:v>
                </c:pt>
                <c:pt idx="57">
                  <c:v>2.25</c:v>
                </c:pt>
                <c:pt idx="58">
                  <c:v>1.8</c:v>
                </c:pt>
                <c:pt idx="59">
                  <c:v>3</c:v>
                </c:pt>
                <c:pt idx="60">
                  <c:v>2.3636363636363638</c:v>
                </c:pt>
                <c:pt idx="61">
                  <c:v>3.0909090909090908</c:v>
                </c:pt>
                <c:pt idx="62">
                  <c:v>2.7272727272727271</c:v>
                </c:pt>
                <c:pt idx="63">
                  <c:v>2.7272727272727271</c:v>
                </c:pt>
                <c:pt idx="64">
                  <c:v>2.8181818181818183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8C-40CB-BF3A-E4D740AB5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9116831"/>
        <c:axId val="311475471"/>
      </c:scatterChart>
      <c:valAx>
        <c:axId val="1869116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1475471"/>
        <c:crosses val="autoZero"/>
        <c:crossBetween val="midCat"/>
      </c:valAx>
      <c:valAx>
        <c:axId val="311475471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1869116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0.05713</cdr:x>
      <cdr:y>0.2263</cdr:y>
    </cdr:from>
    <cdr:to>
      <cdr:x>1</cdr:x>
      <cdr:y>0.2263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9E98BF2-A674-E6E9-9887-2DB1F2BF6832}"/>
            </a:ext>
          </a:extLst>
        </cdr:cNvPr>
        <cdr:cNvCxnSpPr/>
      </cdr:nvCxnSpPr>
      <cdr:spPr>
        <a:xfrm xmlns:a="http://schemas.openxmlformats.org/drawingml/2006/main">
          <a:off x="398205" y="743578"/>
          <a:ext cx="657162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DA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0.05713</cdr:x>
      <cdr:y>0.04298</cdr:y>
    </cdr:from>
    <cdr:to>
      <cdr:x>1</cdr:x>
      <cdr:y>0.04298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C8849A6-88FD-1250-B8D9-467C1C1469AB}"/>
            </a:ext>
          </a:extLst>
        </cdr:cNvPr>
        <cdr:cNvCxnSpPr/>
      </cdr:nvCxnSpPr>
      <cdr:spPr>
        <a:xfrm xmlns:a="http://schemas.openxmlformats.org/drawingml/2006/main">
          <a:off x="398205" y="141236"/>
          <a:ext cx="657162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DA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0.05713</cdr:x>
      <cdr:y>0.40384</cdr:y>
    </cdr:from>
    <cdr:to>
      <cdr:x>1</cdr:x>
      <cdr:y>0.40384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BBCC19CB-9CDD-4FBC-2BE0-19A64C2D8B0E}"/>
            </a:ext>
          </a:extLst>
        </cdr:cNvPr>
        <cdr:cNvCxnSpPr/>
      </cdr:nvCxnSpPr>
      <cdr:spPr>
        <a:xfrm xmlns:a="http://schemas.openxmlformats.org/drawingml/2006/main">
          <a:off x="398205" y="1326940"/>
          <a:ext cx="657162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DA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0.05713</cdr:x>
      <cdr:y>0.59055</cdr:y>
    </cdr:from>
    <cdr:to>
      <cdr:x>1</cdr:x>
      <cdr:y>0.59055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69A6132-02A6-A9D0-0197-437BAA729314}"/>
            </a:ext>
          </a:extLst>
        </cdr:cNvPr>
        <cdr:cNvCxnSpPr/>
      </cdr:nvCxnSpPr>
      <cdr:spPr>
        <a:xfrm xmlns:a="http://schemas.openxmlformats.org/drawingml/2006/main">
          <a:off x="398205" y="1940447"/>
          <a:ext cx="657162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DA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0.05713</cdr:x>
      <cdr:y>0.75726</cdr:y>
    </cdr:from>
    <cdr:to>
      <cdr:x>1</cdr:x>
      <cdr:y>0.75726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2D90AB97-4582-23EE-B4ED-63CAF2D7595B}"/>
            </a:ext>
          </a:extLst>
        </cdr:cNvPr>
        <cdr:cNvCxnSpPr/>
      </cdr:nvCxnSpPr>
      <cdr:spPr>
        <a:xfrm xmlns:a="http://schemas.openxmlformats.org/drawingml/2006/main">
          <a:off x="381796" y="2488207"/>
          <a:ext cx="630081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DA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BEB4EF7-6755-4417-96B3-8A9D9B3986FB}" type="datetimeFigureOut">
              <a:rPr lang="en-US" smtClean="0"/>
              <a:pPr/>
              <a:t>02/12/2025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338F507-FFAD-4585-99E0-9DC17883AD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6D7607-D1F4-F3D5-F6A1-ADA8066F7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04" y="1963495"/>
            <a:ext cx="5664555" cy="18288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AB6ED3-C5F6-877C-DAED-BEF7F30459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03" y="6054487"/>
            <a:ext cx="4684447" cy="45322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400" b="0"/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11A3AB-4A69-E082-016E-71E3453713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391" y="383381"/>
            <a:ext cx="1064007" cy="5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50A2C7B7-9D29-E058-E1D5-11CACA152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1" cy="6858001"/>
          </a:xfrm>
          <a:solidFill>
            <a:schemeClr val="bg1">
              <a:lumMod val="85000"/>
            </a:schemeClr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39E65-4ABC-F7FC-FCE0-B2925549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0" y="3372236"/>
            <a:ext cx="5641183" cy="141418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D4AC-270A-4483-7315-655B46AA98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3823" y="576072"/>
            <a:ext cx="3462095" cy="4308872"/>
          </a:xfrm>
        </p:spPr>
        <p:txBody>
          <a:bodyPr wrap="square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F9F556-4510-F7DD-B333-C401D75BD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432" y="5029715"/>
            <a:ext cx="5641182" cy="990083"/>
          </a:xfrm>
        </p:spPr>
        <p:txBody>
          <a:bodyPr/>
          <a:lstStyle>
            <a:lvl1pPr>
              <a:defRPr sz="13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BC73D5-BBD4-6DEA-ABD4-C7C99DE36B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8" y="6501384"/>
            <a:ext cx="365760" cy="161583"/>
          </a:xfrm>
        </p:spPr>
        <p:txBody>
          <a:bodyPr>
            <a:noAutofit/>
          </a:bodyPr>
          <a:lstStyle>
            <a:lvl1pPr>
              <a:defRPr sz="1050"/>
            </a:lvl1pPr>
          </a:lstStyle>
          <a:p>
            <a:pPr lvl="0"/>
            <a:r>
              <a:rPr lang="en-US"/>
              <a:t>PwC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4AAF1B-63A7-87FB-CF3E-274298F4B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6EDDF0F-F4F8-2669-FD63-410B84DD2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8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531331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9" y="919162"/>
            <a:ext cx="3712881" cy="19383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8CD4E-B949-EF88-4945-7E36C001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199" y="2971800"/>
            <a:ext cx="3724275" cy="2967038"/>
          </a:xfrm>
        </p:spPr>
        <p:txBody>
          <a:bodyPr/>
          <a:lstStyle>
            <a:lvl1pPr>
              <a:lnSpc>
                <a:spcPct val="125000"/>
              </a:lnSpc>
              <a:defRPr sz="1600" b="0">
                <a:latin typeface="+mj-lt"/>
              </a:defRPr>
            </a:lvl1pPr>
            <a:lvl2pPr marL="166688" indent="0">
              <a:defRPr/>
            </a:lvl2pPr>
            <a:lvl3pPr marL="346075" indent="0">
              <a:buNone/>
              <a:defRPr/>
            </a:lvl3pPr>
            <a:lvl4pPr marL="512763" indent="0">
              <a:buNone/>
              <a:defRPr/>
            </a:lvl4pPr>
            <a:lvl5pPr marL="692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7630559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6501384"/>
            <a:ext cx="320040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2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620719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351" y="919162"/>
            <a:ext cx="4671730" cy="19383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351" y="2971800"/>
            <a:ext cx="4671729" cy="2967038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7118351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9600" y="6501384"/>
            <a:ext cx="365760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7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5648448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488" y="400051"/>
            <a:ext cx="5632168" cy="91757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88" y="1946275"/>
            <a:ext cx="5632167" cy="3992563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6157913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0116" y="6501384"/>
            <a:ext cx="466344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7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4676174" cy="6858000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63" y="400051"/>
            <a:ext cx="6602593" cy="91757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4" y="1946275"/>
            <a:ext cx="6602592" cy="3992563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D55F7-3664-B826-100E-876C20C01969}"/>
              </a:ext>
            </a:extLst>
          </p:cNvPr>
          <p:cNvSpPr txBox="1"/>
          <p:nvPr userDrawn="1"/>
        </p:nvSpPr>
        <p:spPr>
          <a:xfrm>
            <a:off x="6157913" y="6497441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85F81-E071-1548-5442-718A5D278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40116" y="6497441"/>
            <a:ext cx="4663440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" name="Slide Number Placeholder 13">
            <a:extLst>
              <a:ext uri="{FF2B5EF4-FFF2-40B4-BE49-F238E27FC236}">
                <a16:creationId xmlns:a16="http://schemas.microsoft.com/office/drawing/2014/main" id="{3BE7552A-3D06-4BDA-8BCC-BB2CCD97B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20" y="400051"/>
            <a:ext cx="4274253" cy="14287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239A05D4-BAD9-49A7-3229-41686BA7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920" y="1956003"/>
            <a:ext cx="4274253" cy="3982835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BCDA1-5DA8-C359-F2B1-BC10C803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3" y="400051"/>
            <a:ext cx="6591017" cy="5538787"/>
          </a:xfrm>
        </p:spPr>
        <p:txBody>
          <a:bodyPr/>
          <a:lstStyle>
            <a:lvl1pPr marL="166688" indent="-166688">
              <a:lnSpc>
                <a:spcPct val="125000"/>
              </a:lnSpc>
              <a:buFont typeface="Arial" panose="020B0604020202020204" pitchFamily="34" charset="0"/>
              <a:buChar char="•"/>
              <a:defRPr sz="1600" b="0">
                <a:latin typeface="+mj-lt"/>
              </a:defRPr>
            </a:lvl1pPr>
            <a:lvl2pPr marL="346075" indent="-179388">
              <a:buFont typeface="Georgia" panose="02040502050405020303" pitchFamily="18" charset="0"/>
              <a:buChar char="–"/>
              <a:defRPr/>
            </a:lvl2pPr>
            <a:lvl3pPr marL="512763" indent="-166688">
              <a:defRPr/>
            </a:lvl3pPr>
            <a:lvl4pPr marL="692150" indent="-179388">
              <a:defRPr/>
            </a:lvl4pPr>
            <a:lvl5pPr marL="858838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8019E0-279D-A4EC-36F3-E0B1A717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8872EE6-00EE-7E3B-FF0A-4031AD0A1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9173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73A66C0-F670-A68E-E8AB-864BA888682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09696" y="794063"/>
            <a:ext cx="6589884" cy="3328416"/>
          </a:xfrm>
        </p:spPr>
        <p:txBody>
          <a:bodyPr tIns="457200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C0038A-3A68-0DB9-64FC-6F889D75D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7BC8435-1364-314D-C920-74E9DEDB1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5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7480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189DEE-6989-9A74-BDE8-CA73B9108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DE5500C-FE6E-579B-63C3-09F6ADCF9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D78BEAF-F2F8-DC26-B864-8F8182138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9696" y="786384"/>
            <a:ext cx="5754687" cy="3195638"/>
          </a:xfrm>
        </p:spPr>
        <p:txBody>
          <a:bodyPr tIns="73152"/>
          <a:lstStyle>
            <a:lvl1pPr marL="647700" indent="-55245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tabLst/>
              <a:defRPr sz="2800" b="0">
                <a:latin typeface="+mj-lt"/>
              </a:defRPr>
            </a:lvl1pPr>
            <a:lvl2pPr marL="690563" indent="-5730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684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7480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73A66C0-F670-A68E-E8AB-864BA888682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177701" y="818982"/>
            <a:ext cx="4324869" cy="2685354"/>
          </a:xfrm>
        </p:spPr>
        <p:txBody>
          <a:bodyPr tIns="457200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Table Placeholder 6">
            <a:extLst>
              <a:ext uri="{FF2B5EF4-FFF2-40B4-BE49-F238E27FC236}">
                <a16:creationId xmlns:a16="http://schemas.microsoft.com/office/drawing/2014/main" id="{CE0852A2-F289-0299-38DA-54988A9CF40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711065" y="818982"/>
            <a:ext cx="4324869" cy="2685354"/>
          </a:xfrm>
        </p:spPr>
        <p:txBody>
          <a:bodyPr tIns="457200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3D9662-5F2D-57D9-7407-78275144A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417BEBC1-805D-DD3E-7FB7-E733D35B8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65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6A14-ADD8-5266-1DE1-0BDFE2DF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2" y="2697480"/>
            <a:ext cx="4182718" cy="2492990"/>
          </a:xfrm>
        </p:spPr>
        <p:txBody>
          <a:bodyPr wrap="square" anchor="b" anchorCtr="0">
            <a:spAutoFit/>
          </a:bodyPr>
          <a:lstStyle>
            <a:lvl1pPr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EDD237-2AD5-3154-E113-01E98DC09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3079065-EEA7-BD3F-374F-2BD4FA174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EB10B1-191A-630B-CAE5-F7CB250CA4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1363" y="917575"/>
            <a:ext cx="4224722" cy="2589534"/>
          </a:xfrm>
        </p:spPr>
        <p:txBody>
          <a:bodyPr lIns="91440"/>
          <a:lstStyle>
            <a:lvl1pPr marL="292608" indent="-573088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tabLst/>
              <a:defRPr sz="1800" b="0">
                <a:latin typeface="+mj-lt"/>
              </a:defRPr>
            </a:lvl1pPr>
            <a:lvl2pPr marL="690563" indent="-5730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735FB7-5411-F2F1-D974-F773B1B83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8392" y="917575"/>
            <a:ext cx="4224722" cy="2589534"/>
          </a:xfrm>
        </p:spPr>
        <p:txBody>
          <a:bodyPr lIns="91440"/>
          <a:lstStyle>
            <a:lvl1pPr marL="393192" indent="-676656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tabLst>
                <a:tab pos="225425" algn="r"/>
              </a:tabLst>
              <a:defRPr sz="1800" b="0">
                <a:latin typeface="+mj-lt"/>
              </a:defRPr>
            </a:lvl1pPr>
            <a:lvl2pPr marL="690563" indent="-5730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1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0745CB-2FF7-A852-6865-A8F426EE12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cover image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04" y="1963495"/>
            <a:ext cx="5664555" cy="1828800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AB6ED3-C5F6-877C-DAED-BEF7F30459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03" y="6054487"/>
            <a:ext cx="4684447" cy="45322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1400" b="0"/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B11A3AB-4A69-E082-016E-71E345371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391" y="383381"/>
            <a:ext cx="1064007" cy="5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399691" cy="1295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6"/>
            <a:ext cx="6606383" cy="400050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6EFB28-C390-D7A6-7D24-D312EAB5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0DF1CAE-AD0F-3704-E516-EFF052A28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8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7"/>
            <a:ext cx="11399691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6"/>
            <a:ext cx="6606383" cy="400050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6EFB28-C390-D7A6-7D24-D312EAB5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0DF1CAE-AD0F-3704-E516-EFF052A28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9977E-07C7-6A42-E691-FD4699CEC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38" y="885381"/>
            <a:ext cx="11399837" cy="685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8243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403809" cy="946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61B7B6-46DE-D3F1-62FD-E7B058FA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6"/>
            <a:ext cx="4673445" cy="399256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6005" y="1946276"/>
            <a:ext cx="4673445" cy="399256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51044C-932D-8FC3-B3AB-1F32819D3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24DD9E3-0BCC-FF96-2B5A-1C600C721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2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403809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61B7B6-46DE-D3F1-62FD-E7B058FA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6"/>
            <a:ext cx="4673445" cy="399256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6005" y="1946276"/>
            <a:ext cx="4673445" cy="3992562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51044C-932D-8FC3-B3AB-1F32819D3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24DD9E3-0BCC-FF96-2B5A-1C600C721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41698-5CD8-C604-8076-E2C7174471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38" y="886968"/>
            <a:ext cx="11399837" cy="685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83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492184"/>
            <a:ext cx="3840957" cy="24545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843832-4448-8151-AB96-D139EF43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1444" y="402432"/>
            <a:ext cx="3649948" cy="4510882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FD3C8C-DE95-11CF-E112-F1CDEBBBAF2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37638" y="371478"/>
            <a:ext cx="2514282" cy="248602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56AB70-B001-F407-DDA0-8274B081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B0E27A5-BC84-EBC4-82C5-E8CF838E4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161467A-7063-86D7-24E8-072DC8FE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3840958" cy="5566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843832-4448-8151-AB96-D139EF43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1444" y="402432"/>
            <a:ext cx="3649948" cy="2455068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37637" y="371478"/>
            <a:ext cx="2514283" cy="248602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1EE832E-3DC6-D6FD-08F2-B144435D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1444" y="2977040"/>
            <a:ext cx="3649948" cy="2455068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631A4-F894-4AFF-B75F-0AABD9BAEA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37637" y="2977040"/>
            <a:ext cx="2514283" cy="248602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C2534F-0DED-9179-1BA0-BA7BBA63E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C21211E5-4A9D-2EA5-349A-BFEBB51D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8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Four Images Matri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9B4C70A-448E-FF82-4DED-5DB3D9F5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A843832-4448-8151-AB96-D139EF433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31" y="1431438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2546D2-619E-D256-A62A-62019DAA477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1363" y="1421451"/>
            <a:ext cx="2514283" cy="193881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1500" b="1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51EE832E-3DC6-D6FD-08F2-B144435D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831" y="3486944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631A4-F894-4AFF-B75F-0AABD9BAEA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81363" y="3486944"/>
            <a:ext cx="2514283" cy="193881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BF7E05F9-3B71-A92F-C27D-3EA729554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0294" y="1431438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DEC8E4-3556-9DFF-F8E0-3E599203F39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37638" y="1421451"/>
            <a:ext cx="2514283" cy="193881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5436620D-30A8-EA32-EBA9-0FB0D98A3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0294" y="3486944"/>
            <a:ext cx="2657075" cy="1938825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EEADAB-1623-2FF8-2487-6AA4F7EC358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037638" y="3486944"/>
            <a:ext cx="2514283" cy="1938812"/>
          </a:xfrm>
        </p:spPr>
        <p:txBody>
          <a:bodyPr/>
          <a:lstStyle>
            <a:lvl1pPr>
              <a:spcAft>
                <a:spcPts val="1200"/>
              </a:spcAft>
              <a:defRPr lang="en-US" sz="15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1E3B5C0-2252-2AC3-B6AC-A233A36FB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634351F-B70F-FAD9-F7BB-519E4552F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7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190286-B276-0735-9C4A-0DC61C621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B73B279-0425-58C9-A443-09B373446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7"/>
            <a:ext cx="11399691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190286-B276-0735-9C4A-0DC61C621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B73B279-0425-58C9-A443-09B373446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027B2-3AF9-ACB0-EFBF-E307D2CA3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050" y="886968"/>
            <a:ext cx="11401425" cy="65836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70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9EA8B36-F386-C764-DAD6-33D7736D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46275"/>
            <a:ext cx="3280410" cy="39925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defRPr sz="20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46275"/>
            <a:ext cx="3280410" cy="3992563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946374-FA30-CA90-8DA8-4D3D9C8D9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B7BD091D-1A71-D98C-9FBE-055914E8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70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03C5ED-E0DF-61C8-7A95-440C9FF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07973"/>
            <a:ext cx="4671732" cy="129844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8CD4E-B949-EF88-4945-7E36C001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294" y="402655"/>
            <a:ext cx="5641181" cy="3521964"/>
          </a:xfrm>
        </p:spPr>
        <p:txBody>
          <a:bodyPr/>
          <a:lstStyle>
            <a:lvl1pPr>
              <a:lnSpc>
                <a:spcPct val="125000"/>
              </a:lnSpc>
              <a:defRPr sz="15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979435-2CA0-F566-8195-3E80CC2D6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3A2C4AA3-8599-3431-5E25-2E68E7DB9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2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3FDB890-3693-B329-5A7C-C65A3B124F7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2336" y="1439508"/>
            <a:ext cx="5237163" cy="451008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8671" y="2468208"/>
            <a:ext cx="2754667" cy="348138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048041" y="2468208"/>
            <a:ext cx="2754667" cy="348138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626A07-2517-5726-4FDD-0AC9D9299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06046AFA-0660-1D2A-C174-4EABDBEAA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3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560317-BC9E-E5E9-EC4B-BE83B3CA155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2336" y="1949410"/>
            <a:ext cx="3280410" cy="1535153"/>
          </a:xfrm>
        </p:spPr>
        <p:txBody>
          <a:bodyPr wrap="square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614568"/>
            <a:ext cx="3280410" cy="2270480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57033"/>
            <a:ext cx="3280410" cy="399256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957033"/>
            <a:ext cx="3280410" cy="399256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55500F-3808-9CA2-1F44-A64164571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6F2E23D-BB9F-B34F-EC85-66F73AA73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7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d Four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560317-BC9E-E5E9-EC4B-BE83B3CA155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2336" y="1949410"/>
            <a:ext cx="3280410" cy="1535153"/>
          </a:xfrm>
        </p:spPr>
        <p:txBody>
          <a:bodyPr wrap="square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614568"/>
            <a:ext cx="3280410" cy="227048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spcBef>
                <a:spcPts val="600"/>
              </a:spcBef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957034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4500">
                <a:latin typeface="+mn-lt"/>
              </a:defRPr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8E7DA0-330F-0EFA-F5EA-9B8D8ADDB8B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087958" y="1957034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4500">
                <a:latin typeface="+mn-lt"/>
              </a:defRPr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934F8D-EEE5-A5C7-4F51-62B220EA007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42435" y="3727982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500" b="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F4A050-73C7-4EF8-22E1-17E2117180F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87958" y="3727982"/>
            <a:ext cx="3280410" cy="1527529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4500" b="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 marL="0" indent="0">
              <a:spcBef>
                <a:spcPts val="100"/>
              </a:spcBef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79AEC2-3D38-AA3C-D9ED-F56066F02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F2E443D-FB19-EC91-F034-92383A4D9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2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Two 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CDDF52B-DBF3-6EA5-316F-86B168D5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40338"/>
            <a:ext cx="3448050" cy="4498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defRPr sz="20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440338"/>
            <a:ext cx="3280410" cy="1929924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D986D8FF-CF64-064A-9F64-6F1DDA4C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2435" y="3689588"/>
            <a:ext cx="3621405" cy="2257189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440339"/>
            <a:ext cx="3280410" cy="1929924"/>
          </a:xfrm>
        </p:spPr>
        <p:txBody>
          <a:bodyPr tIns="18288"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4F26F45-080E-2E94-7AE8-D48A53D6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4820" y="3689588"/>
            <a:ext cx="3621405" cy="2257189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7D3849-C8CD-8658-1466-0AC905A32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5FB2FC1-37EA-E80B-8E2C-5BB79F82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7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2157443-656C-E355-D086-838984BE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08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C4FF4641-ED6B-EA6B-E1D6-5913E5D1C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050" y="1434783"/>
            <a:ext cx="3621405" cy="2449830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4008120"/>
            <a:ext cx="3280410" cy="193071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38BD24F-B7A9-6A5E-4B91-293E35C96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7197" y="1434783"/>
            <a:ext cx="3621405" cy="2449830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4008120"/>
            <a:ext cx="3280410" cy="193071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3EA62964-C972-788F-A145-64191091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4820" y="1434783"/>
            <a:ext cx="3621405" cy="2449830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4008120"/>
            <a:ext cx="3280410" cy="1930718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D39F23-E441-3514-2A4F-F9CCA2911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FE222EB9-6543-2E06-6048-C32D6D58F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50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Two Image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2898A4C-932E-23E9-DC30-A54F1747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02723"/>
            <a:ext cx="3389473" cy="1929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D986D8FF-CF64-064A-9F64-6F1DDA4C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42435" y="410052"/>
            <a:ext cx="3621405" cy="3474561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4007380"/>
            <a:ext cx="3280410" cy="193992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4F26F45-080E-2E94-7AE8-D48A53D6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4820" y="410052"/>
            <a:ext cx="3621405" cy="3474561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4007380"/>
            <a:ext cx="3280410" cy="193992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D5BA45-6FFD-0692-0F0F-E110F28E6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6A0EF6EA-3F57-5496-E0F3-4864ED110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5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63492E0-8524-F0F0-654F-078445BB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406322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5"/>
            <a:ext cx="2757805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9821" y="1946275"/>
            <a:ext cx="2752324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6511" y="1946275"/>
            <a:ext cx="2749927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58730" y="1946275"/>
            <a:ext cx="2749927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BACFA0-1865-CA7A-660A-9F840AA5E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CCFAC37-C331-299A-576E-FB4D9E873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8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63492E0-8524-F0F0-654F-078445BB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7"/>
            <a:ext cx="11406322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5"/>
            <a:ext cx="2757805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9821" y="1946275"/>
            <a:ext cx="2752324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6511" y="1946275"/>
            <a:ext cx="2749927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58730" y="1946275"/>
            <a:ext cx="2749927" cy="4035425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BACFA0-1865-CA7A-660A-9F840AA5E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CCFAC37-C331-299A-576E-FB4D9E873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AE7EEF-B347-4D56-A6AE-448368A5B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38" y="886968"/>
            <a:ext cx="11407775" cy="685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70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81D6954-23FD-DBC4-8238-AE64FBE5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484563"/>
            <a:ext cx="3280410" cy="245427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3484563"/>
            <a:ext cx="3280410" cy="245427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3484563"/>
            <a:ext cx="3280410" cy="2454275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AB432F-854F-42B3-F530-13E74D7AA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B9F6906-FD55-4ECF-BC68-21EDA9D47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4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63492E0-8524-F0F0-654F-078445BB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406322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484563"/>
            <a:ext cx="2757805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75769" y="3484563"/>
            <a:ext cx="2752324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52459" y="3484563"/>
            <a:ext cx="2749927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58730" y="3484563"/>
            <a:ext cx="2749927" cy="2497137"/>
          </a:xfrm>
        </p:spPr>
        <p:txBody>
          <a:bodyPr rIns="91440"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B11690-3DC6-7B4C-5196-E388A511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08A6C4D-3F5E-1CC8-64FD-F01177BD1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14" y="400050"/>
            <a:ext cx="5643562" cy="2970214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98913"/>
            <a:ext cx="4801396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95187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tro Four Content Four Infographic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6A1FE59-52D8-7819-FCA0-4B851241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08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08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624C-8E74-64EA-25D6-81C018D703C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92401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BA71C3-8B98-CBAD-967B-B8C200A9F9D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81894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3A7053-6A7D-A8F8-4656-87270953BD6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71386" y="2975077"/>
            <a:ext cx="2730641" cy="2956580"/>
          </a:xfrm>
          <a:solidFill>
            <a:srgbClr val="FFE8D4"/>
          </a:solidFill>
        </p:spPr>
        <p:txBody>
          <a:bodyPr lIns="182880" tIns="1645920"/>
          <a:lstStyle>
            <a:lvl1pPr>
              <a:spcAft>
                <a:spcPts val="1800"/>
              </a:spcAft>
              <a:defRPr sz="1500"/>
            </a:lvl1pPr>
            <a:lvl2pPr>
              <a:spcBef>
                <a:spcPts val="0"/>
              </a:spcBef>
              <a:defRPr sz="1200"/>
            </a:lvl2pPr>
            <a:lvl3pPr>
              <a:spcBef>
                <a:spcPts val="0"/>
              </a:spcBef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48D2-B18D-75C7-0C7E-1D9DB1396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9EBCD51-8DA2-A863-38B9-4D39E92CB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80E08F-9CFF-A0A0-CB3A-AC9CDC3AD14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2336" y="1428750"/>
            <a:ext cx="5645947" cy="1428750"/>
          </a:xfrm>
        </p:spPr>
        <p:txBody>
          <a:bodyPr rIns="91440"/>
          <a:lstStyle>
            <a:lvl1pPr>
              <a:defRPr sz="2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35677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8A701A6-89AB-4B4D-0870-B17023D6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406322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5F5E5E69-4FFF-DFC2-659C-7E55787A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336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998913"/>
            <a:ext cx="2757805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FEE2C3B1-D32B-2DC8-8154-D81D14148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9821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DA3B61-E81A-0B10-D611-AF1F185E4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89821" y="3998913"/>
            <a:ext cx="2752324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4143737-9FAE-4BEB-0906-D059D53A4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6511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0C713-EACB-22E0-3AE1-304A75F202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6511" y="3998913"/>
            <a:ext cx="2749927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5FAA5E52-06C6-50C6-842F-09B2897EB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8730" y="1428750"/>
            <a:ext cx="2647951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2AF188-3D2C-76B0-48DA-0C564B17792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058730" y="3998913"/>
            <a:ext cx="2749927" cy="19827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3E4A20-48E1-6B96-207C-2A01DD8E9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04392E8-8FC9-D8AC-538E-69F5A15C1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9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58E610-9BD2-B05C-EB3A-1A76DB51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B5F46A-D65E-8319-07D3-423E64224A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9482" y="1443674"/>
            <a:ext cx="2597467" cy="398081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20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C981AC-1133-16A2-C7BE-8EEEC24A1CC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93938" y="1443674"/>
            <a:ext cx="2597467" cy="3980813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A4F26F45-080E-2E94-7AE8-D48A53D6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570" y="1428750"/>
            <a:ext cx="5634604" cy="2455863"/>
          </a:xfrm>
          <a:solidFill>
            <a:schemeClr val="bg2"/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F220BC4-6918-5D08-690A-5DF19E0F69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47639" y="4041936"/>
            <a:ext cx="2765425" cy="1929924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A732D9-8671-5C81-D1CA-1C96F66F29C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44749" y="4041936"/>
            <a:ext cx="2765425" cy="1929924"/>
          </a:xfrm>
        </p:spPr>
        <p:txBody>
          <a:bodyPr/>
          <a:lstStyle>
            <a:lvl1pPr>
              <a:lnSpc>
                <a:spcPct val="100000"/>
              </a:lnSpc>
              <a:spcAft>
                <a:spcPts val="1300"/>
              </a:spcAft>
              <a:defRPr sz="1200" b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361E65-8489-022E-9A46-0B36035A1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6F60ED92-61BC-58F9-6255-C99E6BFB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6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F55CA50-833E-6AD7-FF00-933528AC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7C545-7EB4-7043-6F4E-6EF59E44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E2265-798C-4C34-2F7A-9E37AD0B72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30243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29FFD-F8B6-8070-3AC3-1EF5C988CD6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49006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70EFDA-9453-BCA5-D941-12F2ACA207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7769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C9BD80-9837-E8C2-7515-BE852BF7BD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86532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414709-ADE5-C602-1625-C637F6C5FB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005295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C01FB3-8B1A-6F97-AB07-F4AF0F675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2E9AFACD-CF24-6CBE-B881-BC672575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F55CA50-833E-6AD7-FF00-933528AC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7"/>
            <a:ext cx="11399691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7C545-7EB4-7043-6F4E-6EF59E44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E2265-798C-4C34-2F7A-9E37AD0B72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30243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29FFD-F8B6-8070-3AC3-1EF5C988CD6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49006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70EFDA-9453-BCA5-D941-12F2ACA207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7769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3C9BD80-9837-E8C2-7515-BE852BF7BD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86532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414709-ADE5-C602-1625-C637F6C5FB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005295" y="1949196"/>
            <a:ext cx="1796733" cy="352196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C01FB3-8B1A-6F97-AB07-F4AF0F675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2E9AFACD-CF24-6CBE-B881-BC672575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18B1A-B52B-AC9A-63B1-F00217B38E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638" y="886968"/>
            <a:ext cx="11399837" cy="6858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973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Si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9C59803B-BF63-6637-E0C7-431792ED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E53EE2-D031-FB0F-FA32-18DFB38D85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2336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77C545-7EB4-7043-6F4E-6EF59E44A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44A30F-D4EB-D59A-37AC-6229A950B4E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326433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04CA07-6A61-6EE7-9AB7-5D1AC3E6158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326433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17F671-8B9C-F9FE-AEDA-9A8FBDDADA3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49006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9B651F7-7166-CE84-83FD-8A58F6870DE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249006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E30FE5-2A66-1ECD-730E-80C2B769357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67769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0F1832-1857-55DA-5830-56D2E0B8407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167769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67701D3-6751-E230-8414-4D83FACD190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86532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D9D2967-C22A-B1DF-008F-37A536CDA2A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086532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4E5050-91BD-1F8D-DCE3-AFCCBA5D49F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005295" y="1949410"/>
            <a:ext cx="1800543" cy="1415772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15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0B501A3-4C30-D139-31F2-53CC077019F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0005295" y="3488436"/>
            <a:ext cx="1796733" cy="2443101"/>
          </a:xfrm>
        </p:spPr>
        <p:txBody>
          <a:bodyPr/>
          <a:lstStyle>
            <a:lvl1pPr>
              <a:spcAft>
                <a:spcPts val="1200"/>
              </a:spcAft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53C0A1-993D-3C98-C331-16749B76A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15441E1C-321B-0C48-3C86-6A2676A0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0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883" y="-300748"/>
            <a:ext cx="5638005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40C10-F5A2-1E40-474D-C57EC62F0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039888" y="593396"/>
            <a:ext cx="941937" cy="6229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135" y="1317530"/>
            <a:ext cx="5668962" cy="3758184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40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983333"/>
            <a:ext cx="4702359" cy="1014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B9EA5E-E423-D219-6037-CCB61AE3B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901CE32-26BB-268E-2590-66DB5ADDF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516" y="-300748"/>
            <a:ext cx="5647097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4BAF2E-BAB1-C03F-41A7-B26DABB21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72991" y="2732672"/>
            <a:ext cx="941937" cy="6229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485571"/>
            <a:ext cx="5498502" cy="2503272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32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60655EE7-5FC0-8DDF-88F0-21ECCBD7D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50276" y="393871"/>
            <a:ext cx="5660724" cy="4544842"/>
          </a:xfrm>
          <a:custGeom>
            <a:avLst/>
            <a:gdLst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0 w 5660724"/>
              <a:gd name="connsiteY3" fmla="*/ 4544842 h 4544842"/>
              <a:gd name="connsiteX4" fmla="*/ 0 w 5660724"/>
              <a:gd name="connsiteY4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056464 w 5660724"/>
              <a:gd name="connsiteY3" fmla="*/ 4536269 h 4544842"/>
              <a:gd name="connsiteX4" fmla="*/ 0 w 5660724"/>
              <a:gd name="connsiteY4" fmla="*/ 4544842 h 4544842"/>
              <a:gd name="connsiteX5" fmla="*/ 0 w 5660724"/>
              <a:gd name="connsiteY5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643204 w 5660724"/>
              <a:gd name="connsiteY3" fmla="*/ 452102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231724 w 5660724"/>
              <a:gd name="connsiteY3" fmla="*/ 407144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25144 w 5660724"/>
              <a:gd name="connsiteY3" fmla="*/ 378188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056464 w 5660724"/>
              <a:gd name="connsiteY4" fmla="*/ 453626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612724 w 5660724"/>
              <a:gd name="connsiteY4" fmla="*/ 4528649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534143 w 5660724"/>
              <a:gd name="connsiteY4" fmla="*/ 4442924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909904 w 5660724"/>
              <a:gd name="connsiteY3" fmla="*/ 4109549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771791 w 5660724"/>
              <a:gd name="connsiteY3" fmla="*/ 3971436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544842 h 4544842"/>
              <a:gd name="connsiteX3" fmla="*/ 2874185 w 5660724"/>
              <a:gd name="connsiteY3" fmla="*/ 4114311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60724 w 5660724"/>
              <a:gd name="connsiteY2" fmla="*/ 4113836 h 4544842"/>
              <a:gd name="connsiteX3" fmla="*/ 2874185 w 5660724"/>
              <a:gd name="connsiteY3" fmla="*/ 4114311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72631"/>
              <a:gd name="connsiteY0" fmla="*/ 0 h 4544842"/>
              <a:gd name="connsiteX1" fmla="*/ 5660724 w 5672631"/>
              <a:gd name="connsiteY1" fmla="*/ 0 h 4544842"/>
              <a:gd name="connsiteX2" fmla="*/ 5672631 w 5672631"/>
              <a:gd name="connsiteY2" fmla="*/ 4054305 h 4544842"/>
              <a:gd name="connsiteX3" fmla="*/ 2874185 w 5672631"/>
              <a:gd name="connsiteY3" fmla="*/ 4114311 h 4544842"/>
              <a:gd name="connsiteX4" fmla="*/ 2593674 w 5672631"/>
              <a:gd name="connsiteY4" fmla="*/ 4535793 h 4544842"/>
              <a:gd name="connsiteX5" fmla="*/ 0 w 5672631"/>
              <a:gd name="connsiteY5" fmla="*/ 4544842 h 4544842"/>
              <a:gd name="connsiteX6" fmla="*/ 0 w 5672631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55963 w 5660724"/>
              <a:gd name="connsiteY2" fmla="*/ 4120980 h 4544842"/>
              <a:gd name="connsiteX3" fmla="*/ 2874185 w 5660724"/>
              <a:gd name="connsiteY3" fmla="*/ 4114311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  <a:gd name="connsiteX0" fmla="*/ 0 w 5660724"/>
              <a:gd name="connsiteY0" fmla="*/ 0 h 4544842"/>
              <a:gd name="connsiteX1" fmla="*/ 5660724 w 5660724"/>
              <a:gd name="connsiteY1" fmla="*/ 0 h 4544842"/>
              <a:gd name="connsiteX2" fmla="*/ 5655963 w 5660724"/>
              <a:gd name="connsiteY2" fmla="*/ 4120980 h 4544842"/>
              <a:gd name="connsiteX3" fmla="*/ 2874185 w 5660724"/>
              <a:gd name="connsiteY3" fmla="*/ 4121455 h 4544842"/>
              <a:gd name="connsiteX4" fmla="*/ 2593674 w 5660724"/>
              <a:gd name="connsiteY4" fmla="*/ 4535793 h 4544842"/>
              <a:gd name="connsiteX5" fmla="*/ 0 w 5660724"/>
              <a:gd name="connsiteY5" fmla="*/ 4544842 h 4544842"/>
              <a:gd name="connsiteX6" fmla="*/ 0 w 5660724"/>
              <a:gd name="connsiteY6" fmla="*/ 0 h 4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0724" h="4544842">
                <a:moveTo>
                  <a:pt x="0" y="0"/>
                </a:moveTo>
                <a:lnTo>
                  <a:pt x="5660724" y="0"/>
                </a:lnTo>
                <a:lnTo>
                  <a:pt x="5655963" y="4120980"/>
                </a:lnTo>
                <a:lnTo>
                  <a:pt x="2874185" y="4121455"/>
                </a:lnTo>
                <a:lnTo>
                  <a:pt x="2593674" y="4535793"/>
                </a:lnTo>
                <a:lnTo>
                  <a:pt x="0" y="454484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tIns="1280160"/>
          <a:lstStyle>
            <a:lvl1pPr algn="ctr">
              <a:defRPr b="0" i="0"/>
            </a:lvl1pPr>
          </a:lstStyle>
          <a:p>
            <a:r>
              <a:rPr lang="en-US"/>
              <a:t>Click icon to add picture—do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not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scale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or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stretch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this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photo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placeholder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0276" y="4987818"/>
            <a:ext cx="5660724" cy="7302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32291E-24B4-2FB8-4B35-A439686DB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61A378F0-4CD0-C4E0-D2F7-5959B577E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1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516" y="-300748"/>
            <a:ext cx="5647097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4BAF2E-BAB1-C03F-41A7-B26DABB21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72991" y="2732672"/>
            <a:ext cx="941937" cy="62295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485571"/>
            <a:ext cx="5498502" cy="2503272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32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E626E5-51F6-0BEB-2AFE-FE78E140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6163970" y="400050"/>
            <a:ext cx="5637503" cy="4521510"/>
          </a:xfrm>
          <a:custGeom>
            <a:avLst/>
            <a:gdLst>
              <a:gd name="connsiteX0" fmla="*/ 0 w 5637503"/>
              <a:gd name="connsiteY0" fmla="*/ 0 h 4521510"/>
              <a:gd name="connsiteX1" fmla="*/ 5637503 w 5637503"/>
              <a:gd name="connsiteY1" fmla="*/ 0 h 4521510"/>
              <a:gd name="connsiteX2" fmla="*/ 5636321 w 5637503"/>
              <a:gd name="connsiteY2" fmla="*/ 2101892 h 4521510"/>
              <a:gd name="connsiteX3" fmla="*/ 5635136 w 5637503"/>
              <a:gd name="connsiteY3" fmla="*/ 4208474 h 4521510"/>
              <a:gd name="connsiteX4" fmla="*/ 2786509 w 5637503"/>
              <a:gd name="connsiteY4" fmla="*/ 4206576 h 4521510"/>
              <a:gd name="connsiteX5" fmla="*/ 2583036 w 5637503"/>
              <a:gd name="connsiteY5" fmla="*/ 4512498 h 4521510"/>
              <a:gd name="connsiteX6" fmla="*/ 0 w 5637503"/>
              <a:gd name="connsiteY6" fmla="*/ 4521510 h 45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503" h="4521510">
                <a:moveTo>
                  <a:pt x="0" y="0"/>
                </a:moveTo>
                <a:lnTo>
                  <a:pt x="5637503" y="0"/>
                </a:lnTo>
                <a:lnTo>
                  <a:pt x="5636321" y="2101892"/>
                </a:lnTo>
                <a:cubicBezTo>
                  <a:pt x="5636518" y="2804481"/>
                  <a:pt x="5636716" y="3507070"/>
                  <a:pt x="5635136" y="4208474"/>
                </a:cubicBezTo>
                <a:lnTo>
                  <a:pt x="2786509" y="4206576"/>
                </a:lnTo>
                <a:lnTo>
                  <a:pt x="2583036" y="4512498"/>
                </a:lnTo>
                <a:lnTo>
                  <a:pt x="0" y="45215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1280160" bIns="2743200" anchor="t" anchorCtr="0">
            <a:noAutofit/>
          </a:bodyPr>
          <a:lstStyle>
            <a:lvl1pPr algn="ctr">
              <a:defRPr b="0" i="0"/>
            </a:lvl1pPr>
          </a:lstStyle>
          <a:p>
            <a:r>
              <a:rPr lang="en-US"/>
              <a:t>Click icon to add picture—do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not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scale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or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stretch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this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photo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placeholder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0276" y="4987818"/>
            <a:ext cx="5660724" cy="7302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/>
            </a:lvl1pPr>
            <a:lvl2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defRPr sz="160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05F451-C7FA-B67A-7A4E-B4953B3B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7A1FB0A-E7CA-63CD-DB09-C9F16CA91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88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43AD5A7-567D-9EC7-BECB-71D2480F2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7999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34788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339CEB-91F9-B7FD-86D6-A4C114DA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536" y="400051"/>
            <a:ext cx="6078018" cy="5024273"/>
          </a:xfrm>
          <a:custGeom>
            <a:avLst/>
            <a:gdLst>
              <a:gd name="connsiteX0" fmla="*/ 0 w 6078018"/>
              <a:gd name="connsiteY0" fmla="*/ 0 h 5024273"/>
              <a:gd name="connsiteX1" fmla="*/ 6078018 w 6078018"/>
              <a:gd name="connsiteY1" fmla="*/ 0 h 5024273"/>
              <a:gd name="connsiteX2" fmla="*/ 6078018 w 6078018"/>
              <a:gd name="connsiteY2" fmla="*/ 4662902 h 5024273"/>
              <a:gd name="connsiteX3" fmla="*/ 3041951 w 6078018"/>
              <a:gd name="connsiteY3" fmla="*/ 4663975 h 5024273"/>
              <a:gd name="connsiteX4" fmla="*/ 2829053 w 6078018"/>
              <a:gd name="connsiteY4" fmla="*/ 5023866 h 5024273"/>
              <a:gd name="connsiteX5" fmla="*/ 0 w 6078018"/>
              <a:gd name="connsiteY5" fmla="*/ 5024273 h 50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8018" h="5024273">
                <a:moveTo>
                  <a:pt x="0" y="0"/>
                </a:moveTo>
                <a:lnTo>
                  <a:pt x="6078018" y="0"/>
                </a:lnTo>
                <a:lnTo>
                  <a:pt x="6078018" y="4662902"/>
                </a:lnTo>
                <a:lnTo>
                  <a:pt x="3041951" y="4663975"/>
                </a:lnTo>
                <a:lnTo>
                  <a:pt x="2829053" y="5023866"/>
                </a:lnTo>
                <a:lnTo>
                  <a:pt x="0" y="50242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11480" tIns="1170432" rIns="365760"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3200" b="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59197" y="4470739"/>
            <a:ext cx="4704858" cy="5108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1BEFAC-D99F-7020-6110-CD8460311A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8" y="6501384"/>
            <a:ext cx="365760" cy="161583"/>
          </a:xfrm>
        </p:spPr>
        <p:txBody>
          <a:bodyPr anchor="b" anchorCtr="0">
            <a:no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PwC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FE5ED4-420E-CADB-A68A-A7D421280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61284F9-299F-5762-4D10-4246CB963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FB371-D664-A7CF-D5EE-BB0684D60FED}"/>
              </a:ext>
            </a:extLst>
          </p:cNvPr>
          <p:cNvSpPr txBox="1"/>
          <p:nvPr userDrawn="1"/>
        </p:nvSpPr>
        <p:spPr>
          <a:xfrm>
            <a:off x="6034838" y="299570"/>
            <a:ext cx="762000" cy="838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2700" marR="5080" lvl="0" indent="0" defTabSz="914400" eaLnBrk="1" fontAlgn="auto" latinLnBrk="0" hangingPunct="1"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u="none" strike="noStrike" kern="0" cap="none" spc="-105" normalizeH="0" baseline="0" noProof="0">
                <a:ln>
                  <a:noFill/>
                </a:ln>
                <a:solidFill>
                  <a:srgbClr val="FC5108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“</a:t>
            </a:r>
            <a:endParaRPr kumimoji="0" lang="en-US" sz="13800" b="1" u="none" strike="noStrike" kern="0" cap="none" spc="0" normalizeH="0" baseline="0" noProof="0">
              <a:ln>
                <a:noFill/>
              </a:ln>
              <a:solidFill>
                <a:srgbClr val="FC5108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  <a:p>
            <a:endParaRPr lang="en-US" sz="6000" b="1">
              <a:solidFill>
                <a:srgbClr val="FC510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14" y="400050"/>
            <a:ext cx="5643562" cy="3998913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98913"/>
            <a:ext cx="4801396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5217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694" y="4463448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1192" y="737608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F16A-3F0F-40AD-25BD-32F2F4A17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1340CD9-3B8A-B030-B8FC-EAD510678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0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2">
    <p:bg>
      <p:bgPr>
        <a:solidFill>
          <a:srgbClr val="DFE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462272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3056" y="740664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D27D-46ED-F893-79F1-23481FEA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8206B60F-A556-76A5-2FBC-4C736F4B1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5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3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336" y="-300748"/>
            <a:ext cx="5641277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462272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3056" y="740664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7249-98B8-FACA-4ACE-60FB5325B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3427FF8A-B4F7-3F6B-6AC3-2F7EC1DCA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9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F2C136D6-EB53-8EAB-067D-F21D72B54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7999"/>
          </a:xfrm>
          <a:solidFill>
            <a:schemeClr val="bg1">
              <a:lumMod val="85000"/>
            </a:schemeClr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663" y="-319682"/>
            <a:ext cx="5695950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462272"/>
            <a:ext cx="4704858" cy="53589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E2EE15-D090-23D5-91E1-84A48D697B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3056" y="740664"/>
            <a:ext cx="5671976" cy="4744821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defRPr sz="6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3CF2F-7A33-6AA8-EBBC-3A558D724586}"/>
              </a:ext>
            </a:extLst>
          </p:cNvPr>
          <p:cNvSpPr txBox="1"/>
          <p:nvPr userDrawn="1"/>
        </p:nvSpPr>
        <p:spPr>
          <a:xfrm>
            <a:off x="394728" y="6501384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1050" b="1">
                <a:solidFill>
                  <a:schemeClr val="bg1"/>
                </a:solidFill>
              </a:rPr>
              <a:t>PwC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4593D8-AEB6-3CA5-7E3B-6BA6D552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1E67C1D-7D69-01C7-F212-8FD6EC41D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5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055151-7117-866F-6824-F774A7F56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284" y="3480486"/>
            <a:ext cx="4499480" cy="2458352"/>
          </a:xfrm>
        </p:spPr>
        <p:txBody>
          <a:bodyPr/>
          <a:lstStyle>
            <a:lvl1pPr>
              <a:lnSpc>
                <a:spcPct val="100000"/>
              </a:lnSpc>
              <a:defRPr sz="3200" b="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96854-0B82-0332-CB0D-B653A047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5199063" y="400050"/>
            <a:ext cx="6614842" cy="5539040"/>
          </a:xfrm>
          <a:custGeom>
            <a:avLst/>
            <a:gdLst>
              <a:gd name="connsiteX0" fmla="*/ 2370 w 6614842"/>
              <a:gd name="connsiteY0" fmla="*/ 0 h 5539040"/>
              <a:gd name="connsiteX1" fmla="*/ 6614842 w 6614842"/>
              <a:gd name="connsiteY1" fmla="*/ 0 h 5539040"/>
              <a:gd name="connsiteX2" fmla="*/ 6611213 w 6614842"/>
              <a:gd name="connsiteY2" fmla="*/ 5179084 h 5539040"/>
              <a:gd name="connsiteX3" fmla="*/ 3320084 w 6614842"/>
              <a:gd name="connsiteY3" fmla="*/ 5175675 h 5539040"/>
              <a:gd name="connsiteX4" fmla="*/ 3075776 w 6614842"/>
              <a:gd name="connsiteY4" fmla="*/ 5539040 h 5539040"/>
              <a:gd name="connsiteX5" fmla="*/ 0 w 6614842"/>
              <a:gd name="connsiteY5" fmla="*/ 5536403 h 5539040"/>
              <a:gd name="connsiteX6" fmla="*/ 2078 w 6614842"/>
              <a:gd name="connsiteY6" fmla="*/ 2755139 h 553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4842" h="5539040">
                <a:moveTo>
                  <a:pt x="2370" y="0"/>
                </a:moveTo>
                <a:lnTo>
                  <a:pt x="6614842" y="0"/>
                </a:lnTo>
                <a:lnTo>
                  <a:pt x="6611213" y="5179084"/>
                </a:lnTo>
                <a:lnTo>
                  <a:pt x="3320084" y="5175675"/>
                </a:lnTo>
                <a:lnTo>
                  <a:pt x="3075776" y="5539040"/>
                </a:lnTo>
                <a:lnTo>
                  <a:pt x="0" y="5536403"/>
                </a:lnTo>
                <a:cubicBezTo>
                  <a:pt x="1583" y="4615367"/>
                  <a:pt x="1979" y="3686592"/>
                  <a:pt x="2078" y="275513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914400" tIns="1554480" rIns="914400">
            <a:noAutofit/>
          </a:bodyPr>
          <a:lstStyle>
            <a:lvl1pPr algn="ctr">
              <a:defRPr b="0" i="0"/>
            </a:lvl1pPr>
          </a:lstStyle>
          <a:p>
            <a:r>
              <a:rPr lang="en-US"/>
              <a:t>Click icon to add picture—do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not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scale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or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stretch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this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photo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placeholder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9E8A37-B7AE-34F5-AC2C-2C3307E45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83E901E5-0C0F-02C2-6E8B-66E81BE06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72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A67855-93A6-BD43-750C-42D579FD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3737453" cy="1295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E1A1E6-6268-D4D9-C145-1013364B1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336" y="2979420"/>
            <a:ext cx="3727450" cy="26209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00"/>
            </a:lvl1pPr>
            <a:lvl2pPr>
              <a:defRPr sz="1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A2383-F769-2E5D-64C9-71C8F2AC6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pic" sz="quarter" idx="11" hasCustomPrompt="1"/>
          </p:nvPr>
        </p:nvSpPr>
        <p:spPr>
          <a:xfrm>
            <a:off x="5199063" y="402336"/>
            <a:ext cx="6614837" cy="5532376"/>
          </a:xfrm>
          <a:custGeom>
            <a:avLst/>
            <a:gdLst>
              <a:gd name="connsiteX0" fmla="*/ 2369 w 6614837"/>
              <a:gd name="connsiteY0" fmla="*/ 0 h 5532376"/>
              <a:gd name="connsiteX1" fmla="*/ 6614837 w 6614837"/>
              <a:gd name="connsiteY1" fmla="*/ 0 h 5532376"/>
              <a:gd name="connsiteX2" fmla="*/ 6611213 w 6614837"/>
              <a:gd name="connsiteY2" fmla="*/ 5172420 h 5532376"/>
              <a:gd name="connsiteX3" fmla="*/ 3320084 w 6614837"/>
              <a:gd name="connsiteY3" fmla="*/ 5169011 h 5532376"/>
              <a:gd name="connsiteX4" fmla="*/ 3075776 w 6614837"/>
              <a:gd name="connsiteY4" fmla="*/ 5532376 h 5532376"/>
              <a:gd name="connsiteX5" fmla="*/ 0 w 6614837"/>
              <a:gd name="connsiteY5" fmla="*/ 5529739 h 5532376"/>
              <a:gd name="connsiteX6" fmla="*/ 2078 w 6614837"/>
              <a:gd name="connsiteY6" fmla="*/ 2748475 h 55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4837" h="5532376">
                <a:moveTo>
                  <a:pt x="2369" y="0"/>
                </a:moveTo>
                <a:lnTo>
                  <a:pt x="6614837" y="0"/>
                </a:lnTo>
                <a:lnTo>
                  <a:pt x="6611213" y="5172420"/>
                </a:lnTo>
                <a:lnTo>
                  <a:pt x="3320084" y="5169011"/>
                </a:lnTo>
                <a:lnTo>
                  <a:pt x="3075776" y="5532376"/>
                </a:lnTo>
                <a:lnTo>
                  <a:pt x="0" y="5529739"/>
                </a:lnTo>
                <a:cubicBezTo>
                  <a:pt x="1583" y="4608703"/>
                  <a:pt x="1979" y="3679928"/>
                  <a:pt x="2078" y="274847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914400" tIns="1554480" rIns="914400">
            <a:noAutofit/>
          </a:bodyPr>
          <a:lstStyle>
            <a:lvl1pPr algn="ctr">
              <a:defRPr b="0" i="0"/>
            </a:lvl1pPr>
          </a:lstStyle>
          <a:p>
            <a:r>
              <a:rPr lang="en-US"/>
              <a:t>Click icon to add picture—do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not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scale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or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stretch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this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photo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placeholder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19E784-11F4-A104-BB77-5E8F8D39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BF37CFFA-3D80-3409-C50E-D2A382F26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6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EA67855-93A6-BD43-750C-42D579FD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457451"/>
            <a:ext cx="2767808" cy="7658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E1A1E6-6268-D4D9-C145-1013364B1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336" y="3492183"/>
            <a:ext cx="2757805" cy="211582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1200" b="0">
                <a:latin typeface="+mj-lt"/>
              </a:defRPr>
            </a:lvl1pPr>
            <a:lvl2pPr>
              <a:defRPr sz="12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5F8295-3C5A-A1AE-F43F-1FA6D8B2F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30A1C61F-1977-8EC5-355B-66B6908E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FF515D-AF08-494F-FFD1-C5F2FEFB4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3288471" y="400050"/>
            <a:ext cx="8513514" cy="5540196"/>
          </a:xfrm>
          <a:custGeom>
            <a:avLst/>
            <a:gdLst>
              <a:gd name="connsiteX0" fmla="*/ 3049 w 8513514"/>
              <a:gd name="connsiteY0" fmla="*/ 0 h 5540196"/>
              <a:gd name="connsiteX1" fmla="*/ 8513003 w 8513514"/>
              <a:gd name="connsiteY1" fmla="*/ 0 h 5540196"/>
              <a:gd name="connsiteX2" fmla="*/ 8512994 w 8513514"/>
              <a:gd name="connsiteY2" fmla="*/ 10458 h 5540196"/>
              <a:gd name="connsiteX3" fmla="*/ 8513514 w 8513514"/>
              <a:gd name="connsiteY3" fmla="*/ 10458 h 5540196"/>
              <a:gd name="connsiteX4" fmla="*/ 8508849 w 8513514"/>
              <a:gd name="connsiteY4" fmla="*/ 5182877 h 5540196"/>
              <a:gd name="connsiteX5" fmla="*/ 4273312 w 8513514"/>
              <a:gd name="connsiteY5" fmla="*/ 5179468 h 5540196"/>
              <a:gd name="connsiteX6" fmla="*/ 4037481 w 8513514"/>
              <a:gd name="connsiteY6" fmla="*/ 5538070 h 5540196"/>
              <a:gd name="connsiteX7" fmla="*/ 511 w 8513514"/>
              <a:gd name="connsiteY7" fmla="*/ 5540196 h 5540196"/>
              <a:gd name="connsiteX8" fmla="*/ 527 w 8513514"/>
              <a:gd name="connsiteY8" fmla="*/ 5529738 h 5540196"/>
              <a:gd name="connsiteX9" fmla="*/ 0 w 8513514"/>
              <a:gd name="connsiteY9" fmla="*/ 5529738 h 5540196"/>
              <a:gd name="connsiteX10" fmla="*/ 2674 w 8513514"/>
              <a:gd name="connsiteY10" fmla="*/ 2748474 h 55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13514" h="5540196">
                <a:moveTo>
                  <a:pt x="3049" y="0"/>
                </a:moveTo>
                <a:lnTo>
                  <a:pt x="8513003" y="0"/>
                </a:lnTo>
                <a:lnTo>
                  <a:pt x="8512994" y="10458"/>
                </a:lnTo>
                <a:lnTo>
                  <a:pt x="8513514" y="10458"/>
                </a:lnTo>
                <a:lnTo>
                  <a:pt x="8508849" y="5182877"/>
                </a:lnTo>
                <a:lnTo>
                  <a:pt x="4273312" y="5179468"/>
                </a:lnTo>
                <a:lnTo>
                  <a:pt x="4037481" y="5538070"/>
                </a:lnTo>
                <a:lnTo>
                  <a:pt x="511" y="5540196"/>
                </a:lnTo>
                <a:lnTo>
                  <a:pt x="527" y="5529738"/>
                </a:lnTo>
                <a:lnTo>
                  <a:pt x="0" y="5529738"/>
                </a:lnTo>
                <a:cubicBezTo>
                  <a:pt x="2037" y="4608702"/>
                  <a:pt x="2547" y="3679927"/>
                  <a:pt x="2674" y="274847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1188720" tIns="1554480" rIns="1188720">
            <a:noAutofit/>
          </a:bodyPr>
          <a:lstStyle>
            <a:lvl1pPr algn="ctr">
              <a:defRPr b="0" i="0"/>
            </a:lvl1pPr>
          </a:lstStyle>
          <a:p>
            <a:r>
              <a:rPr lang="en-US"/>
              <a:t>Click icon to add picture—do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not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scale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or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stretch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this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photo</a:t>
            </a:r>
            <a:r>
              <a:rPr lang="en-US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692068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49215D-624C-7D6A-5688-62477C18FAD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275" y="918220"/>
            <a:ext cx="5660723" cy="1846659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76" y="2433637"/>
            <a:ext cx="5660724" cy="302736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66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293083-8587-219C-C524-D809D6A86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AC9A00F-F989-8AFC-7652-904E0B2E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C9592-01FB-4A3C-B7D0-60D0B86B7C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967" y="4513993"/>
            <a:ext cx="4684384" cy="14327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1359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Data 2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D7-A824-48A0-3E0C-4A7C86CA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-300748"/>
            <a:ext cx="5643563" cy="249299"/>
          </a:xfrm>
        </p:spPr>
        <p:txBody>
          <a:bodyPr wrap="square">
            <a:spAutoFit/>
          </a:bodyPr>
          <a:lstStyle>
            <a:lvl1pPr>
              <a:defRPr sz="1800" b="0"/>
            </a:lvl1pPr>
          </a:lstStyle>
          <a:p>
            <a:r>
              <a:rPr lang="en-US"/>
              <a:t>Title for accessibility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DB721-FE7A-8DE5-B433-99C88BFAE5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1967" y="4513993"/>
            <a:ext cx="4684384" cy="143271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latin typeface="+mj-lt"/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49215D-624C-7D6A-5688-62477C18FAD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275" y="918220"/>
            <a:ext cx="5651199" cy="1846659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3B15-3502-F478-0302-DCABA0B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276" y="2433637"/>
            <a:ext cx="5660724" cy="302736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6600" b="0" spc="-5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8750FF-80B0-EEE6-F89F-A76248A4F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E9F5B4A-B723-2879-D7EE-D016027E2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4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69B2012-7A09-E6A5-2473-4DB6823B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806524E-A06F-7FE8-9CD5-2244991C1E3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2336" y="3492183"/>
            <a:ext cx="3719830" cy="2446655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400" b="1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099A4469-274E-EB1F-F85D-D95E959AA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9978" y="1424941"/>
            <a:ext cx="1804072" cy="1432560"/>
          </a:xfrm>
          <a:solidFill>
            <a:schemeClr val="bg2"/>
          </a:solidFill>
        </p:spPr>
        <p:txBody>
          <a:bodyPr tIns="4572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0678072-A6EC-A7CF-E412-0D3F27A1A0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27838" y="1446213"/>
            <a:ext cx="3711612" cy="14112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750FAC0A-93E6-9A08-7990-0346002AB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9978" y="2981643"/>
            <a:ext cx="1804072" cy="1432560"/>
          </a:xfrm>
          <a:solidFill>
            <a:schemeClr val="bg2"/>
          </a:solidFill>
        </p:spPr>
        <p:txBody>
          <a:bodyPr tIns="4572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2FE28B-1451-7A6D-A415-8DE9235897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27838" y="2979420"/>
            <a:ext cx="3711612" cy="14112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66DD72C-97BB-14F2-361C-2441F75A43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99978" y="4521518"/>
            <a:ext cx="1804072" cy="1432560"/>
          </a:xfrm>
          <a:solidFill>
            <a:schemeClr val="bg2"/>
          </a:solidFill>
        </p:spPr>
        <p:txBody>
          <a:bodyPr tIns="4572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D78EAE-A704-D3CE-D6AA-6E6E52DCA2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27838" y="4519931"/>
            <a:ext cx="3711612" cy="1411287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56C71D-1695-AE64-7C05-4DD0750A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EB5F658-B8CE-7FB5-990E-79F690D1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914" y="400050"/>
            <a:ext cx="5643562" cy="5653088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98913"/>
            <a:ext cx="4801396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62161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A5006C-1C3A-4674-032E-590F9BD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444092"/>
            <a:ext cx="4688683" cy="2449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5533" y="880660"/>
            <a:ext cx="5636494" cy="204542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5126B4-5061-ACE1-29DB-F4E4B9305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318CA9E-32E8-938F-0187-CE5990310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440408-8D82-6FAB-8574-86AD0978A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5850" y="3500447"/>
            <a:ext cx="5635625" cy="2438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774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A5006C-1C3A-4674-032E-590F9BD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492183"/>
            <a:ext cx="5645946" cy="2446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1931EA-4F62-CD08-4165-33E086404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8350" y="400050"/>
            <a:ext cx="4683125" cy="2970213"/>
          </a:xfrm>
          <a:solidFill>
            <a:schemeClr val="accent1"/>
          </a:solidFill>
        </p:spPr>
        <p:txBody>
          <a:bodyPr lIns="274320" tIns="274320"/>
          <a:lstStyle>
            <a:lvl1pPr>
              <a:spcAft>
                <a:spcPts val="6000"/>
              </a:spcAft>
              <a:defRPr sz="8600" b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b="1">
                <a:latin typeface="+mn-lt"/>
              </a:defRPr>
            </a:lvl2pPr>
          </a:lstStyle>
          <a:p>
            <a:pPr lvl="0"/>
            <a:r>
              <a:rPr lang="en-US"/>
              <a:t>0,000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A3DA15-4C69-255A-358A-480458D2D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39A73BF-92D5-1C5F-A374-82FF2405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8C705A-7501-8BB2-360F-85F75D8C5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37638" y="3484563"/>
            <a:ext cx="2757487" cy="193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395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ta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A5006C-1C3A-4674-032E-590F9BDB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492183"/>
            <a:ext cx="5241133" cy="24466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1931EA-4F62-CD08-4165-33E086404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7914" y="400050"/>
            <a:ext cx="2765424" cy="2777490"/>
          </a:xfrm>
          <a:solidFill>
            <a:srgbClr val="B5BCC4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/>
              <a:t>0,000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A5BD2F-F935-E22A-B6DD-EB0D8C3A4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0155" y="2457450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C582E75-9A43-D86C-AB0D-17BB800A5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6051" y="400050"/>
            <a:ext cx="2765424" cy="2777490"/>
          </a:xfrm>
          <a:solidFill>
            <a:schemeClr val="accent1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/>
              <a:t>0,000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F01FD17-7652-99C0-4EF4-C1ABF553BD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8292" y="2457450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ED57F60-7B48-DB96-E422-6BF4821C0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914" y="3308287"/>
            <a:ext cx="2765424" cy="2777490"/>
          </a:xfrm>
          <a:solidFill>
            <a:srgbClr val="FFE8D4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/>
              <a:t>0,000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EC6947C-841E-3FA9-114B-E3D478A0F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0155" y="5365687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E2EFFE0-4881-5E4A-962D-11FF92C9F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36051" y="3308287"/>
            <a:ext cx="2765424" cy="2777490"/>
          </a:xfrm>
          <a:solidFill>
            <a:srgbClr val="DFE3E6"/>
          </a:solidFill>
        </p:spPr>
        <p:txBody>
          <a:bodyPr lIns="274320" tIns="91440"/>
          <a:lstStyle>
            <a:lvl1pPr>
              <a:spcAft>
                <a:spcPts val="1200"/>
              </a:spcAft>
              <a:tabLst>
                <a:tab pos="457200" algn="l"/>
              </a:tabLst>
              <a:defRPr sz="5400" b="0" baseline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000" b="1"/>
            </a:lvl2pPr>
          </a:lstStyle>
          <a:p>
            <a:pPr lvl="0"/>
            <a:r>
              <a:rPr lang="en-US"/>
              <a:t>0,000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5905E4E-9C03-893D-2D65-9DF29B1CD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98292" y="5365687"/>
            <a:ext cx="2481263" cy="55245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600"/>
              </a:spcAft>
              <a:defRPr sz="10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EF9E9E-37B4-DAB9-8C1D-1576E02EB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40D576B-0FB8-2293-FB69-1C5178F9E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7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ACEF0AF-E2A8-B95F-9038-793C9FF9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336" y="2459736"/>
            <a:ext cx="3310128" cy="969264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9FF79-E280-3938-1C31-43318E483B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3497972"/>
            <a:ext cx="3310128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C7F8D0-E3EF-7617-C2AE-022970D36D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47643" y="2459736"/>
            <a:ext cx="3310128" cy="969264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10A441-AAF8-956B-4228-2D18EE6894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47643" y="3497972"/>
            <a:ext cx="3310128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B98D30-AF89-AE84-76DB-5252AE8FD14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87598" y="2459736"/>
            <a:ext cx="3310128" cy="969264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0B2565-5D1B-BDBB-F14A-0C38A487F36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87598" y="3497972"/>
            <a:ext cx="3310128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0956B3-9491-9C33-FC6E-9462B5424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54FC496-336B-9871-8C69-A6D0113CD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5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5B5614F-1512-8F64-6245-6374F384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5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2336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9FF79-E280-3938-1C31-43318E483B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C7F8D0-E3EF-7617-C2AE-022970D36D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88624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10A441-AAF8-956B-4228-2D18EE6894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88624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B98D30-AF89-AE84-76DB-5252AE8FD14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69800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0B2565-5D1B-BDBB-F14A-0C38A487F36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9800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C89EB2-461C-D9DB-DBF2-EA17EA40A6C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50976" y="2459736"/>
            <a:ext cx="2396050" cy="898948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6600" b="0" spc="-39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9B3672-1BF6-5E8D-DC7D-048381D269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50976" y="3499316"/>
            <a:ext cx="2378112" cy="2752344"/>
          </a:xfrm>
        </p:spPr>
        <p:txBody>
          <a:bodyPr/>
          <a:lstStyle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50DA203-9211-4FDA-05C5-46A210422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B4612D97-4010-1226-69CD-B037A384C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9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9F1385C-E183-4949-1E52-945BDAAEC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8B33F3-7C1D-479F-3B92-0DE073C2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3495320"/>
            <a:ext cx="3719076" cy="2451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CC47810-5636-CCFE-D491-CAD999BC7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99063" y="1946275"/>
            <a:ext cx="5640387" cy="3992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25A049-51AB-8CE0-1E82-0861CFA1A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lide Number Placeholder 13">
            <a:extLst>
              <a:ext uri="{FF2B5EF4-FFF2-40B4-BE49-F238E27FC236}">
                <a16:creationId xmlns:a16="http://schemas.microsoft.com/office/drawing/2014/main" id="{370151B8-84D5-0F32-8BA4-AF23D992B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78DDC8F-4B6A-28FC-A391-BC1BA031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BE205ACB-F0DD-E11C-8562-1A67F4F8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36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07336A-CA43-BA10-15BC-4A7C003A23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429DBE-FCD7-24A1-1559-A263A915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643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288663-0E16-0C59-085F-F9A84A37B9F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88643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CD839F68-5525-1FC6-7F47-6058F961E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5802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8614DA-316C-FC85-3F42-B262BEAC7A89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165805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AEC3DEC0-C14C-0D3D-E77D-C65F7FA10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2961" y="1970667"/>
            <a:ext cx="2696610" cy="2403473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19D1C7E-BE40-062C-9607-4651359E8EA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50247" y="4513263"/>
            <a:ext cx="2752324" cy="143351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75B69A-CAC3-88B9-5B3E-2AF1362EF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7859335-E39D-1388-375F-FAA342F28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5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78DDC8F-4B6A-28FC-A391-BC1BA031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2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BE205ACB-F0DD-E11C-8562-1A67F4F82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36" y="144239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288663-0E16-0C59-085F-F9A84A37B9F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88643" y="1433352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429DBE-FCD7-24A1-1559-A263A915F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2336" y="349473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1502B-FAB9-8313-90B7-D7C06363AE17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88643" y="3495709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2EEDF93-D482-938D-D6D4-B8B66CA76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77198" y="144239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F40A1F-2110-372D-0359-94789B6D9CD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59425" y="1433352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AA220CD4-7D0B-916C-42A1-97C04399E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77198" y="3494738"/>
            <a:ext cx="2696610" cy="1927865"/>
          </a:xfrm>
          <a:solidFill>
            <a:schemeClr val="bg1">
              <a:lumMod val="85000"/>
            </a:schemeClr>
          </a:solidFill>
        </p:spPr>
        <p:txBody>
          <a:bodyPr tIns="3657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CAFF494-77C5-F797-6FAA-D4D42743AB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059425" y="3495709"/>
            <a:ext cx="2752324" cy="192877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E233FD-F166-12B7-E028-644C10A7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6D9BE817-73F1-BA98-D196-7E3B7737E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9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5D8444-089B-403E-0473-39C61239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7B29C1-93EA-1886-CD27-23CE02322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15FEAD4-DFB9-ED08-EBEE-A4E5DE31E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89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88FCD4-650D-9754-A431-CE452572F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E49962D1-3866-8382-AE37-FC366FF57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63" y="400050"/>
            <a:ext cx="6602413" cy="5653088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j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98913"/>
            <a:ext cx="3840957" cy="14255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3">
            <a:extLst>
              <a:ext uri="{FF2B5EF4-FFF2-40B4-BE49-F238E27FC236}">
                <a16:creationId xmlns:a16="http://schemas.microsoft.com/office/drawing/2014/main" id="{83F37CB8-4B0C-85FD-979D-0EFBFDE2A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9C41-CB60-9C3F-4A21-4DCCF3B44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3447482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5518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>
            <a:extLst>
              <a:ext uri="{FF2B5EF4-FFF2-40B4-BE49-F238E27FC236}">
                <a16:creationId xmlns:a16="http://schemas.microsoft.com/office/drawing/2014/main" id="{F8F99880-94B3-9D84-6F85-4EE14C59C38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36" y="1946275"/>
            <a:ext cx="6629400" cy="1482725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7150" y="4823926"/>
            <a:ext cx="6604325" cy="1655540"/>
          </a:xfrm>
        </p:spPr>
        <p:txBody>
          <a:bodyPr bIns="36576" anchor="b" anchorCtr="0"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1100" b="0"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legal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349554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36" y="1428750"/>
            <a:ext cx="8520907" cy="1933344"/>
          </a:xfrm>
        </p:spPr>
        <p:txBody>
          <a:bodyPr anchor="b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3490335"/>
            <a:ext cx="8520908" cy="1422978"/>
          </a:xfr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961864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431" y="1957425"/>
            <a:ext cx="5229304" cy="2441537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7914" y="1957425"/>
            <a:ext cx="4681536" cy="2441538"/>
          </a:xfrm>
        </p:spPr>
        <p:txBody>
          <a:bodyPr anchor="t" anchorCtr="0"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256323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0978934B-5525-9236-62EF-C2B06F0BC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36" y="400050"/>
            <a:ext cx="11387893" cy="3484563"/>
          </a:xfrm>
          <a:solidFill>
            <a:schemeClr val="bg2"/>
          </a:solidFill>
        </p:spPr>
        <p:txBody>
          <a:bodyPr tIns="155448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F2F32-23D2-85EF-3071-5C6939DCE4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36" y="4410115"/>
            <a:ext cx="5630031" cy="1541462"/>
          </a:xfrm>
        </p:spPr>
        <p:txBody>
          <a:bodyPr anchor="t" anchorCtr="0"/>
          <a:lstStyle>
            <a:lvl1pPr algn="l">
              <a:lnSpc>
                <a:spcPct val="80000"/>
              </a:lnSpc>
              <a:spcBef>
                <a:spcPts val="1200"/>
              </a:spcBef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9CAC8B-F77D-45CC-57A9-E9AE57959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9939" y="4410114"/>
            <a:ext cx="4681536" cy="1541463"/>
          </a:xfrm>
        </p:spPr>
        <p:txBody>
          <a:bodyPr anchor="t" anchorCtr="0"/>
          <a:lstStyle>
            <a:lvl1pPr marL="0" indent="0" algn="l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100"/>
              </a:spcBef>
              <a:buNone/>
              <a:defRPr sz="1400" b="1">
                <a:latin typeface="+mn-lt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70850-E861-F5DA-10A1-A92566AB983E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4225202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1873B9CA-C271-768C-0B16-88845540153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FCB0834-B748-0F65-C02A-23EC83C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2337"/>
            <a:ext cx="11402671" cy="915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7E41F5-DD37-DB45-FC81-6078FAA3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46276"/>
            <a:ext cx="9482935" cy="3992562"/>
          </a:xfrm>
        </p:spPr>
        <p:txBody>
          <a:bodyPr/>
          <a:lstStyle>
            <a:lvl1pPr>
              <a:spcAft>
                <a:spcPts val="1200"/>
              </a:spcAft>
              <a:defRPr sz="1400"/>
            </a:lvl1pPr>
            <a:lvl2pPr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6A229-FEBB-D152-453C-CB7311E22927}"/>
              </a:ext>
            </a:extLst>
          </p:cNvPr>
          <p:cNvSpPr txBox="1"/>
          <p:nvPr userDrawn="1"/>
        </p:nvSpPr>
        <p:spPr>
          <a:xfrm>
            <a:off x="402431" y="6216754"/>
            <a:ext cx="98745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pwc.com</a:t>
            </a:r>
          </a:p>
        </p:txBody>
      </p:sp>
    </p:spTree>
    <p:extLst>
      <p:ext uri="{BB962C8B-B14F-4D97-AF65-F5344CB8AC3E}">
        <p14:creationId xmlns:p14="http://schemas.microsoft.com/office/powerpoint/2010/main" val="3680461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>
  <p:cSld name="1_Three Content Infographic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>
            <a:spLocks noGrp="1"/>
          </p:cNvSpPr>
          <p:nvPr>
            <p:ph type="title"/>
          </p:nvPr>
        </p:nvSpPr>
        <p:spPr>
          <a:xfrm>
            <a:off x="397654" y="402336"/>
            <a:ext cx="5645865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407435" y="2459736"/>
            <a:ext cx="3310069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600"/>
              <a:buNone/>
              <a:defRPr sz="7599" b="0">
                <a:solidFill>
                  <a:schemeClr val="accent1"/>
                </a:solidFill>
              </a:defRPr>
            </a:lvl1pPr>
            <a:lvl2pPr marL="914309" lvl="1" indent="-228577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463" lvl="2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1" lvl="4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2"/>
          </p:nvPr>
        </p:nvSpPr>
        <p:spPr>
          <a:xfrm>
            <a:off x="407435" y="3497972"/>
            <a:ext cx="3310069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309" lvl="1" indent="-228577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3" lvl="2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617" lvl="3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5771" lvl="4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body" idx="3"/>
          </p:nvPr>
        </p:nvSpPr>
        <p:spPr>
          <a:xfrm>
            <a:off x="4247508" y="2459736"/>
            <a:ext cx="3310069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600"/>
              <a:buNone/>
              <a:defRPr sz="7599" b="0">
                <a:solidFill>
                  <a:schemeClr val="accent1"/>
                </a:solidFill>
              </a:defRPr>
            </a:lvl1pPr>
            <a:lvl2pPr marL="914309" lvl="1" indent="-228577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463" lvl="2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1" lvl="4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body" idx="4"/>
          </p:nvPr>
        </p:nvSpPr>
        <p:spPr>
          <a:xfrm>
            <a:off x="4247508" y="3497972"/>
            <a:ext cx="3310069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309" lvl="1" indent="-228577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3" lvl="2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617" lvl="3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5771" lvl="4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body" idx="5"/>
          </p:nvPr>
        </p:nvSpPr>
        <p:spPr>
          <a:xfrm>
            <a:off x="8087341" y="2459736"/>
            <a:ext cx="3310069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600"/>
              <a:buNone/>
              <a:defRPr sz="7599" b="0">
                <a:solidFill>
                  <a:schemeClr val="accent1"/>
                </a:solidFill>
              </a:defRPr>
            </a:lvl1pPr>
            <a:lvl2pPr marL="914309" lvl="1" indent="-228577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463" lvl="2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1" lvl="4" indent="-342866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body" idx="6"/>
          </p:nvPr>
        </p:nvSpPr>
        <p:spPr>
          <a:xfrm>
            <a:off x="8087341" y="3497972"/>
            <a:ext cx="3310069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54" lvl="0" indent="-22857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309" lvl="1" indent="-228577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3" lvl="2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617" lvl="3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5771" lvl="4" indent="-30477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ftr" idx="11"/>
          </p:nvPr>
        </p:nvSpPr>
        <p:spPr>
          <a:xfrm>
            <a:off x="1066766" y="6497441"/>
            <a:ext cx="8814652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Si la tecnología nos acelera… ¿hacia dónde vamos?</a:t>
            </a:r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sldNum" idx="12"/>
          </p:nvPr>
        </p:nvSpPr>
        <p:spPr>
          <a:xfrm>
            <a:off x="11503452" y="6501384"/>
            <a:ext cx="298161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0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 - Subtitle">
  <p:cSld name="One Column Content - Subtitle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 txBox="1">
            <a:spLocks noGrp="1"/>
          </p:cNvSpPr>
          <p:nvPr>
            <p:ph type="body" idx="1"/>
          </p:nvPr>
        </p:nvSpPr>
        <p:spPr>
          <a:xfrm>
            <a:off x="442900" y="2103433"/>
            <a:ext cx="5473600" cy="2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30"/>
          <p:cNvSpPr txBox="1">
            <a:spLocks noGrp="1"/>
          </p:cNvSpPr>
          <p:nvPr>
            <p:ph type="title"/>
          </p:nvPr>
        </p:nvSpPr>
        <p:spPr>
          <a:xfrm>
            <a:off x="442913" y="430515"/>
            <a:ext cx="11306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800" cy="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3" name="Google Shape;423;p30"/>
          <p:cNvSpPr txBox="1">
            <a:spLocks noGrp="1"/>
          </p:cNvSpPr>
          <p:nvPr>
            <p:ph type="subTitle" idx="2"/>
          </p:nvPr>
        </p:nvSpPr>
        <p:spPr>
          <a:xfrm>
            <a:off x="442912" y="933433"/>
            <a:ext cx="11306000" cy="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836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9E65-4ABC-F7FC-FCE0-B2925549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 anchor="b" anchorCtr="0"/>
          <a:lstStyle>
            <a:lvl1pPr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D4AC-270A-4483-7315-655B46AA98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3823" y="572408"/>
            <a:ext cx="3462095" cy="4308872"/>
          </a:xfrm>
        </p:spPr>
        <p:txBody>
          <a:bodyPr wrap="square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3789D3-8936-6361-B279-04482E5DA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D2CF944E-CA0D-78C4-2738-7FF65A3C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94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74E594-75BC-BB21-5CB5-2ECACC57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72" y="3459958"/>
            <a:ext cx="5645841" cy="2593275"/>
          </a:xfrm>
        </p:spPr>
        <p:txBody>
          <a:bodyPr anchor="b" anchorCtr="0"/>
          <a:lstStyle>
            <a:lvl1pPr>
              <a:lnSpc>
                <a:spcPct val="80000"/>
              </a:lnSpc>
              <a:spcBef>
                <a:spcPts val="1400"/>
              </a:spcBef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DD4AC-270A-4483-7315-655B46AA98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3823" y="576072"/>
            <a:ext cx="3462095" cy="4308872"/>
          </a:xfrm>
        </p:spPr>
        <p:txBody>
          <a:bodyPr wrap="square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0" b="0" kern="1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43C2F-D12F-B2E4-1020-42BB1F40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D8C702-FC4B-D3F7-8D51-D2B3DFBA1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94A4F-D3DB-0774-9A49-3731CB00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1295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56D0-2D08-E67F-5DF1-B3B408351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336" y="1953895"/>
            <a:ext cx="6606382" cy="3984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6148DB-FA68-371C-8BF4-E293FC9A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50" b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9942D6-F832-B4B1-76C2-4932E26F77DC}"/>
              </a:ext>
            </a:extLst>
          </p:cNvPr>
          <p:cNvSpPr txBox="1"/>
          <p:nvPr userDrawn="1"/>
        </p:nvSpPr>
        <p:spPr>
          <a:xfrm>
            <a:off x="394728" y="6497441"/>
            <a:ext cx="43148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50" b="1">
                <a:solidFill>
                  <a:schemeClr val="tx1"/>
                </a:solidFill>
              </a:rPr>
              <a:t>PwC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E24FE0F2-07AD-8A4E-A9FB-C7018A821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05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E6AC032-1535-134B-A583-D5E1DDD0D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2" name="Date Placeholder 71">
            <a:extLst>
              <a:ext uri="{FF2B5EF4-FFF2-40B4-BE49-F238E27FC236}">
                <a16:creationId xmlns:a16="http://schemas.microsoft.com/office/drawing/2014/main" id="{DAB00A56-EB9F-33C3-88B3-D8EB0A54B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65850" y="7056786"/>
            <a:ext cx="27432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683" r:id="rId3"/>
    <p:sldLayoutId id="2147483743" r:id="rId4"/>
    <p:sldLayoutId id="2147483744" r:id="rId5"/>
    <p:sldLayoutId id="2147483745" r:id="rId6"/>
    <p:sldLayoutId id="2147483746" r:id="rId7"/>
    <p:sldLayoutId id="2147483651" r:id="rId8"/>
    <p:sldLayoutId id="2147483659" r:id="rId9"/>
    <p:sldLayoutId id="2147483660" r:id="rId10"/>
    <p:sldLayoutId id="2147483733" r:id="rId11"/>
    <p:sldLayoutId id="2147483738" r:id="rId12"/>
    <p:sldLayoutId id="2147483739" r:id="rId13"/>
    <p:sldLayoutId id="2147483741" r:id="rId14"/>
    <p:sldLayoutId id="2147483740" r:id="rId15"/>
    <p:sldLayoutId id="2147483696" r:id="rId16"/>
    <p:sldLayoutId id="2147483697" r:id="rId17"/>
    <p:sldLayoutId id="2147483723" r:id="rId18"/>
    <p:sldLayoutId id="2147483724" r:id="rId19"/>
    <p:sldLayoutId id="2147483702" r:id="rId20"/>
    <p:sldLayoutId id="2147483752" r:id="rId21"/>
    <p:sldLayoutId id="2147483684" r:id="rId22"/>
    <p:sldLayoutId id="2147483753" r:id="rId23"/>
    <p:sldLayoutId id="2147483703" r:id="rId24"/>
    <p:sldLayoutId id="2147483704" r:id="rId25"/>
    <p:sldLayoutId id="2147483705" r:id="rId26"/>
    <p:sldLayoutId id="2147483685" r:id="rId27"/>
    <p:sldLayoutId id="2147483754" r:id="rId28"/>
    <p:sldLayoutId id="2147483706" r:id="rId29"/>
    <p:sldLayoutId id="2147483719" r:id="rId30"/>
    <p:sldLayoutId id="2147483717" r:id="rId31"/>
    <p:sldLayoutId id="2147483718" r:id="rId32"/>
    <p:sldLayoutId id="2147483707" r:id="rId33"/>
    <p:sldLayoutId id="2147483708" r:id="rId34"/>
    <p:sldLayoutId id="2147483709" r:id="rId35"/>
    <p:sldLayoutId id="2147483686" r:id="rId36"/>
    <p:sldLayoutId id="2147483755" r:id="rId37"/>
    <p:sldLayoutId id="2147483722" r:id="rId38"/>
    <p:sldLayoutId id="2147483721" r:id="rId39"/>
    <p:sldLayoutId id="2147483714" r:id="rId40"/>
    <p:sldLayoutId id="2147483710" r:id="rId41"/>
    <p:sldLayoutId id="2147483711" r:id="rId42"/>
    <p:sldLayoutId id="2147483687" r:id="rId43"/>
    <p:sldLayoutId id="2147483756" r:id="rId44"/>
    <p:sldLayoutId id="2147483713" r:id="rId45"/>
    <p:sldLayoutId id="2147483662" r:id="rId46"/>
    <p:sldLayoutId id="2147483699" r:id="rId47"/>
    <p:sldLayoutId id="2147483663" r:id="rId48"/>
    <p:sldLayoutId id="2147483689" r:id="rId49"/>
    <p:sldLayoutId id="2147483664" r:id="rId50"/>
    <p:sldLayoutId id="2147483690" r:id="rId51"/>
    <p:sldLayoutId id="2147483691" r:id="rId52"/>
    <p:sldLayoutId id="2147483692" r:id="rId53"/>
    <p:sldLayoutId id="2147483671" r:id="rId54"/>
    <p:sldLayoutId id="2147483700" r:id="rId55"/>
    <p:sldLayoutId id="2147483701" r:id="rId56"/>
    <p:sldLayoutId id="2147483693" r:id="rId57"/>
    <p:sldLayoutId id="2147483694" r:id="rId58"/>
    <p:sldLayoutId id="2147483673" r:id="rId59"/>
    <p:sldLayoutId id="2147483676" r:id="rId60"/>
    <p:sldLayoutId id="2147483715" r:id="rId61"/>
    <p:sldLayoutId id="2147483716" r:id="rId62"/>
    <p:sldLayoutId id="2147483678" r:id="rId63"/>
    <p:sldLayoutId id="2147483679" r:id="rId64"/>
    <p:sldLayoutId id="2147483680" r:id="rId65"/>
    <p:sldLayoutId id="2147483666" r:id="rId66"/>
    <p:sldLayoutId id="2147483720" r:id="rId67"/>
    <p:sldLayoutId id="2147483654" r:id="rId68"/>
    <p:sldLayoutId id="2147483655" r:id="rId69"/>
    <p:sldLayoutId id="2147483681" r:id="rId70"/>
    <p:sldLayoutId id="2147483725" r:id="rId71"/>
    <p:sldLayoutId id="2147483726" r:id="rId72"/>
    <p:sldLayoutId id="2147483727" r:id="rId73"/>
    <p:sldLayoutId id="2147483742" r:id="rId74"/>
    <p:sldLayoutId id="2147483762" r:id="rId75"/>
    <p:sldLayoutId id="2147483763" r:id="rId7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5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25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344488" indent="-173038" algn="l" defTabSz="914400" rtl="0" eaLnBrk="1" latinLnBrk="0" hangingPunct="1">
        <a:lnSpc>
          <a:spcPct val="125000"/>
        </a:lnSpc>
        <a:spcBef>
          <a:spcPts val="600"/>
        </a:spcBef>
        <a:buFont typeface="Georgia" panose="02040502050405020303" pitchFamily="18" charset="0"/>
        <a:buChar char="–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515938" indent="-171450" algn="l" defTabSz="914400" rtl="0" eaLnBrk="1" latinLnBrk="0" hangingPunct="1">
        <a:lnSpc>
          <a:spcPct val="125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" userDrawn="1">
          <p15:clr>
            <a:srgbClr val="F26B43"/>
          </p15:clr>
        </p15:guide>
        <p15:guide id="3" pos="252" userDrawn="1">
          <p15:clr>
            <a:srgbClr val="F26B43"/>
          </p15:clr>
        </p15:guide>
        <p15:guide id="4" pos="7434" userDrawn="1">
          <p15:clr>
            <a:srgbClr val="F26B43"/>
          </p15:clr>
        </p15:guide>
        <p15:guide id="11" orient="horz" pos="4065" userDrawn="1">
          <p15:clr>
            <a:srgbClr val="F26B43"/>
          </p15:clr>
        </p15:guide>
        <p15:guide id="12" pos="786" userDrawn="1">
          <p15:clr>
            <a:srgbClr val="F26B43"/>
          </p15:clr>
        </p15:guide>
        <p15:guide id="13" pos="858" userDrawn="1">
          <p15:clr>
            <a:srgbClr val="F26B43"/>
          </p15:clr>
        </p15:guide>
        <p15:guide id="14" pos="1391" userDrawn="1">
          <p15:clr>
            <a:srgbClr val="F26B43"/>
          </p15:clr>
        </p15:guide>
        <p15:guide id="15" pos="1461" userDrawn="1">
          <p15:clr>
            <a:srgbClr val="F26B43"/>
          </p15:clr>
        </p15:guide>
        <p15:guide id="16" pos="1994" userDrawn="1">
          <p15:clr>
            <a:srgbClr val="F26B43"/>
          </p15:clr>
        </p15:guide>
        <p15:guide id="17" pos="2067" userDrawn="1">
          <p15:clr>
            <a:srgbClr val="F26B43"/>
          </p15:clr>
        </p15:guide>
        <p15:guide id="18" pos="2600" userDrawn="1">
          <p15:clr>
            <a:srgbClr val="F26B43"/>
          </p15:clr>
        </p15:guide>
        <p15:guide id="19" pos="2670" userDrawn="1">
          <p15:clr>
            <a:srgbClr val="F26B43"/>
          </p15:clr>
        </p15:guide>
        <p15:guide id="20" pos="3204" userDrawn="1">
          <p15:clr>
            <a:srgbClr val="F26B43"/>
          </p15:clr>
        </p15:guide>
        <p15:guide id="21" pos="3275" userDrawn="1">
          <p15:clr>
            <a:srgbClr val="F26B43"/>
          </p15:clr>
        </p15:guide>
        <p15:guide id="22" pos="3807" userDrawn="1">
          <p15:clr>
            <a:srgbClr val="F26B43"/>
          </p15:clr>
        </p15:guide>
        <p15:guide id="23" pos="3879" userDrawn="1">
          <p15:clr>
            <a:srgbClr val="F26B43"/>
          </p15:clr>
        </p15:guide>
        <p15:guide id="24" pos="4412" userDrawn="1">
          <p15:clr>
            <a:srgbClr val="F26B43"/>
          </p15:clr>
        </p15:guide>
        <p15:guide id="25" pos="5016" userDrawn="1">
          <p15:clr>
            <a:srgbClr val="F26B43"/>
          </p15:clr>
        </p15:guide>
        <p15:guide id="26" pos="4484" userDrawn="1">
          <p15:clr>
            <a:srgbClr val="F26B43"/>
          </p15:clr>
        </p15:guide>
        <p15:guide id="27" pos="5088" userDrawn="1">
          <p15:clr>
            <a:srgbClr val="F26B43"/>
          </p15:clr>
        </p15:guide>
        <p15:guide id="28" pos="5621" userDrawn="1">
          <p15:clr>
            <a:srgbClr val="F26B43"/>
          </p15:clr>
        </p15:guide>
        <p15:guide id="29" pos="5693" userDrawn="1">
          <p15:clr>
            <a:srgbClr val="F26B43"/>
          </p15:clr>
        </p15:guide>
        <p15:guide id="30" pos="6224" userDrawn="1">
          <p15:clr>
            <a:srgbClr val="F26B43"/>
          </p15:clr>
        </p15:guide>
        <p15:guide id="31" pos="6297" userDrawn="1">
          <p15:clr>
            <a:srgbClr val="F26B43"/>
          </p15:clr>
        </p15:guide>
        <p15:guide id="32" pos="6828" userDrawn="1">
          <p15:clr>
            <a:srgbClr val="F26B43"/>
          </p15:clr>
        </p15:guide>
        <p15:guide id="33" pos="6900" userDrawn="1">
          <p15:clr>
            <a:srgbClr val="F26B43"/>
          </p15:clr>
        </p15:guide>
        <p15:guide id="34" orient="horz" pos="506" userDrawn="1">
          <p15:clr>
            <a:srgbClr val="F26B43"/>
          </p15:clr>
        </p15:guide>
        <p15:guide id="35" orient="horz" pos="578" userDrawn="1">
          <p15:clr>
            <a:srgbClr val="F26B43"/>
          </p15:clr>
        </p15:guide>
        <p15:guide id="36" orient="horz" pos="830" userDrawn="1">
          <p15:clr>
            <a:srgbClr val="F26B43"/>
          </p15:clr>
        </p15:guide>
        <p15:guide id="37" orient="horz" pos="900" userDrawn="1">
          <p15:clr>
            <a:srgbClr val="F26B43"/>
          </p15:clr>
        </p15:guide>
        <p15:guide id="38" orient="horz" pos="1152" userDrawn="1">
          <p15:clr>
            <a:srgbClr val="F26B43"/>
          </p15:clr>
        </p15:guide>
        <p15:guide id="39" orient="horz" pos="1226" userDrawn="1">
          <p15:clr>
            <a:srgbClr val="F26B43"/>
          </p15:clr>
        </p15:guide>
        <p15:guide id="40" orient="horz" pos="1476" userDrawn="1">
          <p15:clr>
            <a:srgbClr val="F26B43"/>
          </p15:clr>
        </p15:guide>
        <p15:guide id="41" orient="horz" pos="1800" userDrawn="1">
          <p15:clr>
            <a:srgbClr val="F26B43"/>
          </p15:clr>
        </p15:guide>
        <p15:guide id="42" orient="horz" pos="1872" userDrawn="1">
          <p15:clr>
            <a:srgbClr val="F26B43"/>
          </p15:clr>
        </p15:guide>
        <p15:guide id="43" orient="horz" pos="2123" userDrawn="1">
          <p15:clr>
            <a:srgbClr val="F26B43"/>
          </p15:clr>
        </p15:guide>
        <p15:guide id="44" orient="horz" pos="2195" userDrawn="1">
          <p15:clr>
            <a:srgbClr val="F26B43"/>
          </p15:clr>
        </p15:guide>
        <p15:guide id="45" orient="horz" pos="2447" userDrawn="1">
          <p15:clr>
            <a:srgbClr val="F26B43"/>
          </p15:clr>
        </p15:guide>
        <p15:guide id="46" orient="horz" pos="2519" userDrawn="1">
          <p15:clr>
            <a:srgbClr val="F26B43"/>
          </p15:clr>
        </p15:guide>
        <p15:guide id="47" orient="horz" pos="2771" userDrawn="1">
          <p15:clr>
            <a:srgbClr val="F26B43"/>
          </p15:clr>
        </p15:guide>
        <p15:guide id="48" orient="horz" pos="2843" userDrawn="1">
          <p15:clr>
            <a:srgbClr val="F26B43"/>
          </p15:clr>
        </p15:guide>
        <p15:guide id="49" orient="horz" pos="3095" userDrawn="1">
          <p15:clr>
            <a:srgbClr val="F26B43"/>
          </p15:clr>
        </p15:guide>
        <p15:guide id="50" orient="horz" pos="3167" userDrawn="1">
          <p15:clr>
            <a:srgbClr val="F26B43"/>
          </p15:clr>
        </p15:guide>
        <p15:guide id="51" orient="horz" pos="3417" userDrawn="1">
          <p15:clr>
            <a:srgbClr val="F26B43"/>
          </p15:clr>
        </p15:guide>
        <p15:guide id="52" orient="horz" pos="3489" userDrawn="1">
          <p15:clr>
            <a:srgbClr val="F26B43"/>
          </p15:clr>
        </p15:guide>
        <p15:guide id="53" orient="horz" pos="3741" userDrawn="1">
          <p15:clr>
            <a:srgbClr val="F26B43"/>
          </p15:clr>
        </p15:guide>
        <p15:guide id="54" orient="horz" pos="3813" userDrawn="1">
          <p15:clr>
            <a:srgbClr val="F26B43"/>
          </p15:clr>
        </p15:guide>
        <p15:guide id="55" orient="horz" pos="15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in a suit walking with a person in a suit&#10;&#10;AI-generated content may be incorrect.">
            <a:extLst>
              <a:ext uri="{FF2B5EF4-FFF2-40B4-BE49-F238E27FC236}">
                <a16:creationId xmlns:a16="http://schemas.microsoft.com/office/drawing/2014/main" id="{8F24171A-BBD5-C98A-C6EE-179B395E55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C11A92-0193-50D4-5D58-633CCC38E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noProof="0"/>
              <a:t>Entrega de resultados del SEIS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E7C7BF1-425F-7DA2-1381-2D1794462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noProof="0">
                <a:solidFill>
                  <a:schemeClr val="bg1"/>
                </a:solidFill>
              </a:rPr>
              <a:t>Costa Rica II semestre 2025</a:t>
            </a:r>
            <a:endParaRPr lang="es-CR" b="1" noProof="0">
              <a:solidFill>
                <a:schemeClr val="bg1"/>
              </a:solidFill>
            </a:endParaRPr>
          </a:p>
          <a:p>
            <a:r>
              <a:rPr lang="es-CR" noProof="0">
                <a:solidFill>
                  <a:schemeClr val="bg1"/>
                </a:solidFill>
              </a:rPr>
              <a:t>Noviembre 2025</a:t>
            </a:r>
          </a:p>
          <a:p>
            <a:endParaRPr lang="es-CR" noProof="0">
              <a:solidFill>
                <a:schemeClr val="bg1"/>
              </a:solidFill>
            </a:endParaRPr>
          </a:p>
        </p:txBody>
      </p:sp>
      <p:pic>
        <p:nvPicPr>
          <p:cNvPr id="7" name="Graphic 6" descr="pwc logo">
            <a:extLst>
              <a:ext uri="{FF2B5EF4-FFF2-40B4-BE49-F238E27FC236}">
                <a16:creationId xmlns:a16="http://schemas.microsoft.com/office/drawing/2014/main" id="{122F2FC8-3004-D803-A1D4-4F33AD8C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391" y="383381"/>
            <a:ext cx="1064007" cy="5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AD551-DB95-9D9B-2B84-0525EF3E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>
            <a:extLst>
              <a:ext uri="{FF2B5EF4-FFF2-40B4-BE49-F238E27FC236}">
                <a16:creationId xmlns:a16="http://schemas.microsoft.com/office/drawing/2014/main" id="{865C01ED-E347-FD6B-CBD0-10A60E12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492183"/>
            <a:ext cx="5241133" cy="2446655"/>
          </a:xfrm>
        </p:spPr>
        <p:txBody>
          <a:bodyPr/>
          <a:lstStyle/>
          <a:p>
            <a:r>
              <a:rPr lang="es-CR" noProof="0"/>
              <a:t>Prioridades para la fuerza laboral en los próximos 3 a 6 meses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89821-DD78-24E8-EFD0-173AD1178E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7914" y="400050"/>
            <a:ext cx="2765424" cy="2777490"/>
          </a:xfrm>
        </p:spPr>
        <p:txBody>
          <a:bodyPr/>
          <a:lstStyle/>
          <a:p>
            <a:r>
              <a:rPr lang="es-CR" noProof="0"/>
              <a:t>	84%</a:t>
            </a:r>
          </a:p>
          <a:p>
            <a:endParaRPr lang="es-CR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427D7C-A0C4-50EA-F3A4-AEFDA6E8B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0155" y="2457450"/>
            <a:ext cx="2481263" cy="552451"/>
          </a:xfrm>
        </p:spPr>
        <p:txBody>
          <a:bodyPr/>
          <a:lstStyle/>
          <a:p>
            <a:r>
              <a:rPr lang="es-CR" sz="2000" noProof="0"/>
              <a:t>Retención de empleados </a:t>
            </a:r>
          </a:p>
          <a:p>
            <a:r>
              <a:rPr lang="es-CR" sz="2000" noProof="0"/>
              <a:t>67% 2021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BAA19B6-1926-D4BB-502B-731A61710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6051" y="400050"/>
            <a:ext cx="2765424" cy="2777490"/>
          </a:xfrm>
        </p:spPr>
        <p:txBody>
          <a:bodyPr/>
          <a:lstStyle/>
          <a:p>
            <a:r>
              <a:rPr lang="es-CR" noProof="0"/>
              <a:t>	61%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32C2B53C-D809-8919-A4F5-CB9F57D79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8292" y="2457450"/>
            <a:ext cx="2481263" cy="552451"/>
          </a:xfrm>
        </p:spPr>
        <p:txBody>
          <a:bodyPr/>
          <a:lstStyle/>
          <a:p>
            <a:r>
              <a:rPr lang="es-CR" sz="2000" noProof="0"/>
              <a:t>Abordar la salud mental, el bienestar 58% 2021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66D1058-014E-683A-EF60-AEDFC705C0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7914" y="3308287"/>
            <a:ext cx="2765424" cy="2777490"/>
          </a:xfrm>
        </p:spPr>
        <p:txBody>
          <a:bodyPr/>
          <a:lstStyle/>
          <a:p>
            <a:r>
              <a:rPr lang="es-CR" noProof="0"/>
              <a:t>	55%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5B3F7F2B-48AD-A547-0771-96655C87EA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0155" y="5365687"/>
            <a:ext cx="2481263" cy="552451"/>
          </a:xfrm>
        </p:spPr>
        <p:txBody>
          <a:bodyPr/>
          <a:lstStyle/>
          <a:p>
            <a:r>
              <a:rPr lang="es-CR" sz="2000" noProof="0"/>
              <a:t>Reclutamiento e inducción </a:t>
            </a:r>
          </a:p>
          <a:p>
            <a:r>
              <a:rPr lang="es-CR" sz="2000" noProof="0"/>
              <a:t>34% 2021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E61DC71-7DB6-D04A-32DB-DC8F20ADA4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36051" y="3308287"/>
            <a:ext cx="2765424" cy="2777490"/>
          </a:xfrm>
        </p:spPr>
        <p:txBody>
          <a:bodyPr/>
          <a:lstStyle/>
          <a:p>
            <a:r>
              <a:rPr lang="es-CR" noProof="0"/>
              <a:t>	35%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9F174CB9-54A1-584C-9B56-1078D73D1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98292" y="5365687"/>
            <a:ext cx="2481263" cy="552451"/>
          </a:xfrm>
        </p:spPr>
        <p:txBody>
          <a:bodyPr/>
          <a:lstStyle/>
          <a:p>
            <a:r>
              <a:rPr lang="es-CR" sz="2000" noProof="0"/>
              <a:t>Rediseño de cómo se realiza el trabajo </a:t>
            </a:r>
          </a:p>
          <a:p>
            <a:r>
              <a:rPr lang="es-CR" sz="2000" noProof="0"/>
              <a:t>47% 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EDD344-3346-523F-F3A2-C1720FF0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3796F-DCC1-C8C4-BCCC-2EFDB9747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10</a:t>
            </a:fld>
            <a:endParaRPr lang="es-CR" noProof="0"/>
          </a:p>
        </p:txBody>
      </p:sp>
      <p:cxnSp>
        <p:nvCxnSpPr>
          <p:cNvPr id="9" name="Straight Arrow Connector 8" descr="Up arrow">
            <a:extLst>
              <a:ext uri="{FF2B5EF4-FFF2-40B4-BE49-F238E27FC236}">
                <a16:creationId xmlns:a16="http://schemas.microsoft.com/office/drawing/2014/main" id="{622037C8-8167-1D49-C760-17682D631D1A}"/>
              </a:ext>
            </a:extLst>
          </p:cNvPr>
          <p:cNvCxnSpPr>
            <a:cxnSpLocks/>
          </p:cNvCxnSpPr>
          <p:nvPr/>
        </p:nvCxnSpPr>
        <p:spPr>
          <a:xfrm flipV="1">
            <a:off x="9448800" y="681807"/>
            <a:ext cx="0" cy="471536"/>
          </a:xfrm>
          <a:prstGeom prst="straightConnector1">
            <a:avLst/>
          </a:prstGeom>
          <a:ln w="57150" cap="sq">
            <a:solidFill>
              <a:schemeClr val="tx1"/>
            </a:solidFill>
            <a:bevel/>
            <a:headEnd type="none" w="lg" len="sm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Up arrow">
            <a:extLst>
              <a:ext uri="{FF2B5EF4-FFF2-40B4-BE49-F238E27FC236}">
                <a16:creationId xmlns:a16="http://schemas.microsoft.com/office/drawing/2014/main" id="{62CC6855-00ED-8790-5712-1DB4A2061F51}"/>
              </a:ext>
            </a:extLst>
          </p:cNvPr>
          <p:cNvCxnSpPr>
            <a:cxnSpLocks/>
          </p:cNvCxnSpPr>
          <p:nvPr/>
        </p:nvCxnSpPr>
        <p:spPr>
          <a:xfrm flipV="1">
            <a:off x="6604776" y="681807"/>
            <a:ext cx="0" cy="471536"/>
          </a:xfrm>
          <a:prstGeom prst="straightConnector1">
            <a:avLst/>
          </a:prstGeom>
          <a:ln w="57150" cap="sq">
            <a:solidFill>
              <a:schemeClr val="tx1"/>
            </a:solidFill>
            <a:bevel/>
            <a:headEnd type="none" w="lg" len="sm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Up arrow">
            <a:extLst>
              <a:ext uri="{FF2B5EF4-FFF2-40B4-BE49-F238E27FC236}">
                <a16:creationId xmlns:a16="http://schemas.microsoft.com/office/drawing/2014/main" id="{BCE27188-ADF6-D912-6A3C-556942DCD91E}"/>
              </a:ext>
            </a:extLst>
          </p:cNvPr>
          <p:cNvCxnSpPr>
            <a:cxnSpLocks/>
          </p:cNvCxnSpPr>
          <p:nvPr/>
        </p:nvCxnSpPr>
        <p:spPr>
          <a:xfrm flipV="1">
            <a:off x="6603189" y="3588039"/>
            <a:ext cx="0" cy="471536"/>
          </a:xfrm>
          <a:prstGeom prst="straightConnector1">
            <a:avLst/>
          </a:prstGeom>
          <a:ln w="57150" cap="sq">
            <a:solidFill>
              <a:schemeClr val="tx1"/>
            </a:solidFill>
            <a:bevel/>
            <a:headEnd type="none" w="lg" len="sm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Down arrow">
            <a:extLst>
              <a:ext uri="{FF2B5EF4-FFF2-40B4-BE49-F238E27FC236}">
                <a16:creationId xmlns:a16="http://schemas.microsoft.com/office/drawing/2014/main" id="{5E11333C-E582-62C6-5E0F-349A853B8FB8}"/>
              </a:ext>
            </a:extLst>
          </p:cNvPr>
          <p:cNvCxnSpPr>
            <a:cxnSpLocks/>
          </p:cNvCxnSpPr>
          <p:nvPr/>
        </p:nvCxnSpPr>
        <p:spPr>
          <a:xfrm flipV="1">
            <a:off x="9488356" y="3588039"/>
            <a:ext cx="0" cy="471536"/>
          </a:xfrm>
          <a:prstGeom prst="straightConnector1">
            <a:avLst/>
          </a:prstGeom>
          <a:ln w="57150" cap="sq">
            <a:solidFill>
              <a:schemeClr val="tx1"/>
            </a:solidFill>
            <a:bevel/>
            <a:headEnd type="arrow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8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D7F01-9E20-2684-386C-A8B69AC3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7EC9-6B88-DEAD-759F-C208D2E6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6"/>
            <a:ext cx="11399691" cy="915289"/>
          </a:xfrm>
        </p:spPr>
        <p:txBody>
          <a:bodyPr/>
          <a:lstStyle/>
          <a:p>
            <a:r>
              <a:rPr lang="es-CR" noProof="0"/>
              <a:t>Modalidad de trabajo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BE66CAAF-9CDE-3C69-5B38-566CB4B7E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98239350"/>
              </p:ext>
            </p:extLst>
          </p:nvPr>
        </p:nvGraphicFramePr>
        <p:xfrm>
          <a:off x="4300695" y="954593"/>
          <a:ext cx="7727182" cy="498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060D3-8763-0C38-53FE-A7B01AAD5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9A7CB-46B1-07FE-9B8E-3419CD69C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s-CR" noProof="0" smtClean="0"/>
              <a:pPr/>
              <a:t>11</a:t>
            </a:fld>
            <a:endParaRPr lang="es-CR" noProof="0"/>
          </a:p>
        </p:txBody>
      </p:sp>
      <p:pic>
        <p:nvPicPr>
          <p:cNvPr id="9" name="Content Placeholder 8" descr="A person looking at his phone&#10;&#10;AI-generated content may be incorrect.">
            <a:extLst>
              <a:ext uri="{FF2B5EF4-FFF2-40B4-BE49-F238E27FC236}">
                <a16:creationId xmlns:a16="http://schemas.microsoft.com/office/drawing/2014/main" id="{3E19F889-3D02-1877-E575-366B364DC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64" y="3495675"/>
            <a:ext cx="3672059" cy="2451100"/>
          </a:xfrm>
        </p:spPr>
      </p:pic>
    </p:spTree>
    <p:extLst>
      <p:ext uri="{BB962C8B-B14F-4D97-AF65-F5344CB8AC3E}">
        <p14:creationId xmlns:p14="http://schemas.microsoft.com/office/powerpoint/2010/main" val="364403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2447-4F07-27BA-CCE0-65B961E9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6DDC7F-8DBD-BB3F-F6FE-F5BAEC39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40338"/>
            <a:ext cx="3448050" cy="4498500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s-CR" sz="2400" noProof="0">
                <a:ea typeface="Arial"/>
                <a:cs typeface="Arial"/>
                <a:sym typeface="Arial"/>
              </a:rPr>
              <a:t>La compensación es muy rigurosa y exacta en ciertas fases, pero en otras se basa en experiencias/criterios, desarrollados a partir de enfoques sistemáticos.</a:t>
            </a:r>
            <a:endParaRPr lang="es-CR" sz="2400" noProof="0"/>
          </a:p>
          <a:p>
            <a:endParaRPr lang="es-CR" noProof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E6840F7-DFD2-EFAC-AB5B-01D2DC5619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1440338"/>
            <a:ext cx="3280410" cy="1929924"/>
          </a:xfrm>
        </p:spPr>
        <p:txBody>
          <a:bodyPr/>
          <a:lstStyle/>
          <a:p>
            <a:r>
              <a:rPr lang="es-CR" sz="1600" b="0" noProof="0">
                <a:latin typeface="+mj-lt"/>
                <a:ea typeface="Arial"/>
                <a:cs typeface="Arial"/>
                <a:sym typeface="Arial"/>
              </a:rPr>
              <a:t>No existen soluciones válidas para todos los casos.</a:t>
            </a:r>
          </a:p>
          <a:p>
            <a:pPr lvl="4"/>
            <a:endParaRPr lang="es-CR" sz="1600" noProof="0"/>
          </a:p>
        </p:txBody>
      </p:sp>
      <p:pic>
        <p:nvPicPr>
          <p:cNvPr id="5" name="Picture Placeholder 4" descr="A person writing on a board&#10;&#10;AI-generated content may be incorrect.">
            <a:extLst>
              <a:ext uri="{FF2B5EF4-FFF2-40B4-BE49-F238E27FC236}">
                <a16:creationId xmlns:a16="http://schemas.microsoft.com/office/drawing/2014/main" id="{B4F3589A-D068-21A3-5239-D54E176174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142878F-E44A-220C-D1D7-EA72012EA5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1440339"/>
            <a:ext cx="3280410" cy="1929924"/>
          </a:xfrm>
        </p:spPr>
        <p:txBody>
          <a:bodyPr/>
          <a:lstStyle/>
          <a:p>
            <a:r>
              <a:rPr lang="es-CR" sz="1600" b="0" noProof="0">
                <a:latin typeface="+mj-lt"/>
                <a:cs typeface="Arial"/>
              </a:rPr>
              <a:t>Esquemas a la medida de cada empresa.</a:t>
            </a:r>
          </a:p>
          <a:p>
            <a:r>
              <a:rPr lang="es-CR" sz="1600" b="0" noProof="0">
                <a:latin typeface="+mj-lt"/>
                <a:cs typeface="Arial"/>
              </a:rPr>
              <a:t>No se trata de mejores prácticas sino la práctica de mejor ajuste a mi empresa.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A89D483-A424-000F-C6F8-E601337B4B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1D5D8-EA12-4D43-8E20-7DE641D23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A9865-0959-86B2-F372-63FF73F26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s-CR" noProof="0" smtClean="0"/>
              <a:pPr/>
              <a:t>12</a:t>
            </a:fld>
            <a:endParaRPr lang="es-CR" noProof="0"/>
          </a:p>
        </p:txBody>
      </p:sp>
    </p:spTree>
    <p:extLst>
      <p:ext uri="{BB962C8B-B14F-4D97-AF65-F5344CB8AC3E}">
        <p14:creationId xmlns:p14="http://schemas.microsoft.com/office/powerpoint/2010/main" val="107273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2B06E-7B5F-CFEC-EF4C-D9649B820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8A9A1878-4388-9B0F-104A-7C93C3CB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06" y="3429000"/>
            <a:ext cx="3389473" cy="2435772"/>
          </a:xfrm>
        </p:spPr>
        <p:txBody>
          <a:bodyPr tIns="0"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000"/>
            </a:pPr>
            <a:r>
              <a:rPr lang="es-CR" b="1" noProof="0">
                <a:latin typeface="Arial"/>
                <a:ea typeface="Arial"/>
                <a:cs typeface="Arial"/>
                <a:sym typeface="Arial"/>
              </a:rPr>
              <a:t>Los colaboradores perciben dos tipos de compensación derivadas de su relación de trabajo con la empresa</a:t>
            </a:r>
            <a:br>
              <a:rPr lang="es-CR" b="1" noProof="0">
                <a:latin typeface="Arial"/>
                <a:ea typeface="Arial"/>
                <a:cs typeface="Arial"/>
                <a:sym typeface="Arial"/>
              </a:rPr>
            </a:br>
            <a:br>
              <a:rPr lang="es-CR" noProof="0">
                <a:latin typeface="Arial"/>
                <a:ea typeface="Arial"/>
                <a:cs typeface="Arial"/>
                <a:sym typeface="Arial"/>
              </a:rPr>
            </a:br>
            <a:br>
              <a:rPr lang="es-CR" noProof="0"/>
            </a:br>
            <a:endParaRPr lang="es-CR" noProof="0"/>
          </a:p>
        </p:txBody>
      </p:sp>
      <p:pic>
        <p:nvPicPr>
          <p:cNvPr id="5" name="Picture Placeholder 4" descr="A person working on his computer&#10;&#10;AI-generated content may be incorrect.">
            <a:extLst>
              <a:ext uri="{FF2B5EF4-FFF2-40B4-BE49-F238E27FC236}">
                <a16:creationId xmlns:a16="http://schemas.microsoft.com/office/drawing/2014/main" id="{1C78BF38-932D-6D34-91D1-DAE648D8E0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243DED8-ACB7-5F57-AE1A-E6EBCB5B2B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42435" y="4020670"/>
            <a:ext cx="3280410" cy="1929924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s-CR" sz="1400" noProof="0">
                <a:ea typeface="Arial"/>
                <a:cs typeface="Arial"/>
                <a:sym typeface="Arial"/>
              </a:rPr>
              <a:t>Compensación Material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</a:pPr>
            <a:endParaRPr lang="es-CR" sz="1400" b="0" noProof="0"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De naturaleza financiera, fácilmente imitable, necesaria para atraer y retener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Remuneración fija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Remuneración variable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Beneficios</a:t>
            </a:r>
          </a:p>
        </p:txBody>
      </p:sp>
      <p:pic>
        <p:nvPicPr>
          <p:cNvPr id="7" name="Picture Placeholder 6" descr="A person sitting in a chair with a bowl of food&#10;&#10;AI-generated content may be incorrect.">
            <a:extLst>
              <a:ext uri="{FF2B5EF4-FFF2-40B4-BE49-F238E27FC236}">
                <a16:creationId xmlns:a16="http://schemas.microsoft.com/office/drawing/2014/main" id="{056D3513-2735-1242-6FAD-A87BA9A35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EAFC5C0-25FC-810A-5791-01FFE60C96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4820" y="4020669"/>
            <a:ext cx="3280410" cy="211737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s-CR" sz="1400" noProof="0">
                <a:ea typeface="Arial"/>
                <a:cs typeface="Arial"/>
                <a:sym typeface="Arial"/>
              </a:rPr>
              <a:t>Compensación Emocional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s-CR" sz="1400" noProof="0">
              <a:latin typeface="+mj-lt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No es de naturaleza financiera, no es fácilmente imitable, necesaria para motivar, comprometer y establece un vínculo emocional empleado-compañía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Capacitación y desarrollo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Entorno de trabajo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s-CR" sz="1400" b="0" noProof="0">
                <a:latin typeface="+mj-lt"/>
                <a:ea typeface="Arial"/>
                <a:cs typeface="Arial"/>
                <a:sym typeface="Arial"/>
              </a:rPr>
              <a:t>Balance trabajo - vida personal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AFF656-A8E7-B45B-5C38-656C64CB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0B154-67CF-ABA6-BFC4-44A7EB4D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13</a:t>
            </a:fld>
            <a:endParaRPr lang="es-CR" noProof="0"/>
          </a:p>
        </p:txBody>
      </p:sp>
    </p:spTree>
    <p:extLst>
      <p:ext uri="{BB962C8B-B14F-4D97-AF65-F5344CB8AC3E}">
        <p14:creationId xmlns:p14="http://schemas.microsoft.com/office/powerpoint/2010/main" val="207089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6B93-4886-3D10-D40A-26FE95AD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365;g2df1411fc49_0_122">
            <a:extLst>
              <a:ext uri="{FF2B5EF4-FFF2-40B4-BE49-F238E27FC236}">
                <a16:creationId xmlns:a16="http://schemas.microsoft.com/office/drawing/2014/main" id="{051DC802-5B2C-5ED2-1848-4D357CC8474D}"/>
              </a:ext>
            </a:extLst>
          </p:cNvPr>
          <p:cNvCxnSpPr>
            <a:cxnSpLocks/>
          </p:cNvCxnSpPr>
          <p:nvPr/>
        </p:nvCxnSpPr>
        <p:spPr>
          <a:xfrm>
            <a:off x="6421755" y="5240247"/>
            <a:ext cx="456386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C44D19E8-363D-2202-8162-66F328DA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7" y="402336"/>
            <a:ext cx="7041358" cy="524127"/>
          </a:xfrm>
        </p:spPr>
        <p:txBody>
          <a:bodyPr/>
          <a:lstStyle/>
          <a:p>
            <a:r>
              <a:rPr kumimoji="0" lang="es-CR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La evolución de la compensación</a:t>
            </a:r>
            <a:endParaRPr lang="es-CR" noProof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76464C5-1167-0E45-50C5-3516BE6EA2A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66800" y="1933695"/>
            <a:ext cx="1800543" cy="1415772"/>
          </a:xfrm>
        </p:spPr>
        <p:txBody>
          <a:bodyPr/>
          <a:lstStyle/>
          <a:p>
            <a:r>
              <a:rPr lang="es-CR" noProof="0"/>
              <a:t>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D7458-7F2C-88CA-750F-B5FD6F6E7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179" y="3468339"/>
            <a:ext cx="1796733" cy="2443101"/>
          </a:xfrm>
        </p:spPr>
        <p:txBody>
          <a:bodyPr/>
          <a:lstStyle/>
          <a:p>
            <a:r>
              <a:rPr lang="es-CR" noProof="0"/>
              <a:t>Pago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Pago por lo trabajado o producido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C56B576-F3DF-883B-C24F-044D05FF420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985563" y="1933695"/>
            <a:ext cx="1800543" cy="1415772"/>
          </a:xfrm>
        </p:spPr>
        <p:txBody>
          <a:bodyPr/>
          <a:lstStyle/>
          <a:p>
            <a:r>
              <a:rPr lang="es-CR" noProof="0"/>
              <a:t>2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E442F03-B04D-EF7A-7D32-46CC422FB30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939112" y="3468339"/>
            <a:ext cx="1796733" cy="24431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CR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Equidad interna - competitividad</a:t>
            </a:r>
            <a:endParaRPr kumimoji="0" lang="es-CR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Mercado, segmentación, niveles, escalas, status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DCB636B-4070-0C9C-FE51-7E829E05F72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08136" y="1933695"/>
            <a:ext cx="1800543" cy="1415772"/>
          </a:xfrm>
        </p:spPr>
        <p:txBody>
          <a:bodyPr/>
          <a:lstStyle/>
          <a:p>
            <a:r>
              <a:rPr lang="es-CR" noProof="0"/>
              <a:t>3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50D05EA-02FB-6675-D0CB-287DDE9C99B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861685" y="3468339"/>
            <a:ext cx="1796733" cy="24431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CR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Recompensa total – propuesta de valor</a:t>
            </a:r>
            <a:endParaRPr kumimoji="0" lang="es-CR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kumimoji="0" lang="es-C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Clima, valores, salario emocional, menú de beneficios</a:t>
            </a:r>
          </a:p>
          <a:p>
            <a:pPr lvl="1"/>
            <a:endParaRPr lang="es-CR" noProof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5FB4B3E-FABB-82D9-A659-535CDE080F1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26899" y="1933695"/>
            <a:ext cx="1800543" cy="1415772"/>
          </a:xfrm>
        </p:spPr>
        <p:txBody>
          <a:bodyPr/>
          <a:lstStyle/>
          <a:p>
            <a:r>
              <a:rPr lang="es-CR" noProof="0"/>
              <a:t>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0D9AC-93E2-7D38-FD9F-6558F78A233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780448" y="3468339"/>
            <a:ext cx="1796733" cy="244310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s-CR" noProof="0"/>
              <a:t>Flexibilidad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eorgia"/>
                <a:ea typeface="Arial"/>
                <a:cs typeface="Arial"/>
                <a:sym typeface="Arial"/>
              </a:rPr>
              <a:t>Personalización continua, agilidad, contribución individual, ahora</a:t>
            </a:r>
            <a:endParaRPr lang="es-C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Georgia"/>
              <a:ea typeface="Arial"/>
              <a:cs typeface="Arial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E704A8-4407-4F44-8E3C-82D7E544136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745662" y="1933695"/>
            <a:ext cx="1800543" cy="1415772"/>
          </a:xfrm>
        </p:spPr>
        <p:txBody>
          <a:bodyPr/>
          <a:lstStyle/>
          <a:p>
            <a:r>
              <a:rPr lang="es-CR" noProof="0"/>
              <a:t>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B98569-79BE-3CEF-DCE2-DBB0951075A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699211" y="3468339"/>
            <a:ext cx="1796733" cy="244310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s-CR" noProof="0"/>
              <a:t>Bienestar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s-CR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Preferencias de los colaboradores son consideradas para dar más opciones a los mismos, simple y transparente</a:t>
            </a:r>
            <a:endParaRPr lang="es-CR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F4302D-B43A-52EA-17A5-679A233B1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CAC95-F1B3-B906-F605-E159133CA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s-CR" noProof="0" smtClean="0"/>
              <a:pPr/>
              <a:t>14</a:t>
            </a:fld>
            <a:endParaRPr lang="es-CR" noProof="0"/>
          </a:p>
        </p:txBody>
      </p:sp>
      <p:cxnSp>
        <p:nvCxnSpPr>
          <p:cNvPr id="6" name="Google Shape;1366;g2df1411fc49_0_122">
            <a:extLst>
              <a:ext uri="{FF2B5EF4-FFF2-40B4-BE49-F238E27FC236}">
                <a16:creationId xmlns:a16="http://schemas.microsoft.com/office/drawing/2014/main" id="{2475FD81-123D-CD37-A71C-3639F11AB663}"/>
              </a:ext>
            </a:extLst>
          </p:cNvPr>
          <p:cNvCxnSpPr>
            <a:cxnSpLocks/>
          </p:cNvCxnSpPr>
          <p:nvPr/>
        </p:nvCxnSpPr>
        <p:spPr>
          <a:xfrm>
            <a:off x="1172755" y="5235485"/>
            <a:ext cx="4960583" cy="952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9" name="Google Shape;1367;g2df1411fc49_0_122">
            <a:extLst>
              <a:ext uri="{FF2B5EF4-FFF2-40B4-BE49-F238E27FC236}">
                <a16:creationId xmlns:a16="http://schemas.microsoft.com/office/drawing/2014/main" id="{2865991B-ACAF-93A2-A9E6-83B1B3A90EFD}"/>
              </a:ext>
            </a:extLst>
          </p:cNvPr>
          <p:cNvSpPr txBox="1"/>
          <p:nvPr/>
        </p:nvSpPr>
        <p:spPr>
          <a:xfrm>
            <a:off x="2524636" y="5044610"/>
            <a:ext cx="2383500" cy="362700"/>
          </a:xfrm>
          <a:prstGeom prst="rect">
            <a:avLst/>
          </a:prstGeom>
          <a:solidFill>
            <a:srgbClr val="FFCDA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R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Compensación de Hoy</a:t>
            </a:r>
          </a:p>
        </p:txBody>
      </p:sp>
      <p:sp>
        <p:nvSpPr>
          <p:cNvPr id="11" name="Google Shape;1368;g2df1411fc49_0_122">
            <a:extLst>
              <a:ext uri="{FF2B5EF4-FFF2-40B4-BE49-F238E27FC236}">
                <a16:creationId xmlns:a16="http://schemas.microsoft.com/office/drawing/2014/main" id="{E45604A7-C8FB-E6A2-4542-DA6398DB5655}"/>
              </a:ext>
            </a:extLst>
          </p:cNvPr>
          <p:cNvSpPr txBox="1"/>
          <p:nvPr/>
        </p:nvSpPr>
        <p:spPr>
          <a:xfrm>
            <a:off x="7532414" y="5044610"/>
            <a:ext cx="2383500" cy="362700"/>
          </a:xfrm>
          <a:prstGeom prst="rect">
            <a:avLst/>
          </a:prstGeom>
          <a:solidFill>
            <a:srgbClr val="FFCDA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s-CR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Compensación del Futuro?</a:t>
            </a:r>
          </a:p>
        </p:txBody>
      </p:sp>
    </p:spTree>
    <p:extLst>
      <p:ext uri="{BB962C8B-B14F-4D97-AF65-F5344CB8AC3E}">
        <p14:creationId xmlns:p14="http://schemas.microsoft.com/office/powerpoint/2010/main" val="149098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E7708-DF48-6A74-6CE0-9DF0112B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7B4608-9D23-70BE-EB40-A24C5F46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noProof="0"/>
              <a:t>Modelo de madurez de la compensación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EED179-B033-45A3-F01E-BB9BAAD07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C45BA2-3024-F1EF-C271-94BB031D5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15</a:t>
            </a:fld>
            <a:endParaRPr lang="es-CR" noProof="0"/>
          </a:p>
        </p:txBody>
      </p:sp>
      <p:sp>
        <p:nvSpPr>
          <p:cNvPr id="19" name="Text Placeholder 53">
            <a:extLst>
              <a:ext uri="{FF2B5EF4-FFF2-40B4-BE49-F238E27FC236}">
                <a16:creationId xmlns:a16="http://schemas.microsoft.com/office/drawing/2014/main" id="{F88A9724-6A33-D5DF-CAEB-56057E7C6FC2}"/>
              </a:ext>
            </a:extLst>
          </p:cNvPr>
          <p:cNvSpPr txBox="1">
            <a:spLocks/>
          </p:cNvSpPr>
          <p:nvPr/>
        </p:nvSpPr>
        <p:spPr>
          <a:xfrm>
            <a:off x="639554" y="1773937"/>
            <a:ext cx="1718268" cy="1518601"/>
          </a:xfrm>
          <a:prstGeom prst="rect">
            <a:avLst/>
          </a:prstGeom>
          <a:solidFill>
            <a:srgbClr val="FD5108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4000" noProof="0"/>
              <a:t>3,2</a:t>
            </a:r>
            <a:r>
              <a:rPr lang="es-CR" sz="2800" noProof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R" sz="1600" b="0" noProof="0">
                <a:latin typeface="+mj-lt"/>
              </a:rPr>
              <a:t>Nivel promedio 2025</a:t>
            </a:r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E4D7C2CA-3CBB-0732-6F70-12B1D1B0962B}"/>
              </a:ext>
            </a:extLst>
          </p:cNvPr>
          <p:cNvSpPr txBox="1">
            <a:spLocks/>
          </p:cNvSpPr>
          <p:nvPr/>
        </p:nvSpPr>
        <p:spPr>
          <a:xfrm>
            <a:off x="2502081" y="1782282"/>
            <a:ext cx="1718268" cy="1518601"/>
          </a:xfrm>
          <a:prstGeom prst="rect">
            <a:avLst/>
          </a:prstGeom>
          <a:solidFill>
            <a:srgbClr val="A1A8B3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4000" noProof="0"/>
              <a:t>2,9</a:t>
            </a:r>
            <a:r>
              <a:rPr lang="es-CR" sz="2800" noProof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R" sz="1600" b="0" noProof="0">
                <a:latin typeface="+mj-lt"/>
              </a:rPr>
              <a:t>Nivel promedio 2022</a:t>
            </a:r>
          </a:p>
        </p:txBody>
      </p:sp>
      <p:sp>
        <p:nvSpPr>
          <p:cNvPr id="26" name="Text Placeholder 53">
            <a:extLst>
              <a:ext uri="{FF2B5EF4-FFF2-40B4-BE49-F238E27FC236}">
                <a16:creationId xmlns:a16="http://schemas.microsoft.com/office/drawing/2014/main" id="{B26BAB3C-2B03-2FA2-04FB-0ECD705EF199}"/>
              </a:ext>
            </a:extLst>
          </p:cNvPr>
          <p:cNvSpPr txBox="1">
            <a:spLocks/>
          </p:cNvSpPr>
          <p:nvPr/>
        </p:nvSpPr>
        <p:spPr>
          <a:xfrm>
            <a:off x="700416" y="3512935"/>
            <a:ext cx="1718268" cy="1518601"/>
          </a:xfrm>
          <a:prstGeom prst="rect">
            <a:avLst/>
          </a:prstGeom>
          <a:solidFill>
            <a:srgbClr val="FFF5E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4000" noProof="0"/>
              <a:t>2,4</a:t>
            </a:r>
            <a:r>
              <a:rPr lang="es-CR" sz="2800" noProof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CR" sz="1600" b="0" noProof="0">
                <a:latin typeface="+mj-lt"/>
              </a:rPr>
              <a:t>Nivel promedio 2019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81E669-F793-AFDC-FAFC-49F2DDC09CCA}"/>
              </a:ext>
            </a:extLst>
          </p:cNvPr>
          <p:cNvGrpSpPr/>
          <p:nvPr/>
        </p:nvGrpSpPr>
        <p:grpSpPr>
          <a:xfrm>
            <a:off x="5185521" y="1576930"/>
            <a:ext cx="6366925" cy="3322232"/>
            <a:chOff x="3414348" y="1621557"/>
            <a:chExt cx="8077236" cy="3322232"/>
          </a:xfrm>
        </p:grpSpPr>
        <p:graphicFrame>
          <p:nvGraphicFramePr>
            <p:cNvPr id="59" name="Chart 58">
              <a:extLst>
                <a:ext uri="{FF2B5EF4-FFF2-40B4-BE49-F238E27FC236}">
                  <a16:creationId xmlns:a16="http://schemas.microsoft.com/office/drawing/2014/main" id="{F7F320BD-3CD0-15AB-9072-563C959D9E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21676199"/>
                </p:ext>
              </p:extLst>
            </p:nvPr>
          </p:nvGraphicFramePr>
          <p:xfrm>
            <a:off x="4808973" y="1657978"/>
            <a:ext cx="6682611" cy="32858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0" name="Text Placeholder 25">
              <a:extLst>
                <a:ext uri="{FF2B5EF4-FFF2-40B4-BE49-F238E27FC236}">
                  <a16:creationId xmlns:a16="http://schemas.microsoft.com/office/drawing/2014/main" id="{C8D1145E-BCE8-375A-8FC0-60423B6AEB21}"/>
                </a:ext>
              </a:extLst>
            </p:cNvPr>
            <p:cNvSpPr txBox="1">
              <a:spLocks/>
            </p:cNvSpPr>
            <p:nvPr/>
          </p:nvSpPr>
          <p:spPr>
            <a:xfrm>
              <a:off x="4378569" y="3950774"/>
              <a:ext cx="107139" cy="407571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5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1450" indent="-171450" algn="l" defTabSz="914400" rtl="0" eaLnBrk="1" latinLnBrk="0" hangingPunct="1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344488" indent="-173038" algn="l" defTabSz="914400" rtl="0" eaLnBrk="1" latinLnBrk="0" hangingPunct="1">
                <a:lnSpc>
                  <a:spcPct val="125000"/>
                </a:lnSpc>
                <a:spcBef>
                  <a:spcPts val="600"/>
                </a:spcBef>
                <a:buFont typeface="Georgia" panose="02040502050405020303" pitchFamily="18" charset="0"/>
                <a:buChar char="–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515938" indent="-171450" algn="l" defTabSz="914400" rtl="0" eaLnBrk="1" latinLnBrk="0" hangingPunct="1">
                <a:lnSpc>
                  <a:spcPct val="125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>
                  <a:solidFill>
                    <a:srgbClr val="FD5108"/>
                  </a:solidFill>
                </a:rPr>
                <a:t>1</a:t>
              </a:r>
            </a:p>
          </p:txBody>
        </p:sp>
        <p:sp>
          <p:nvSpPr>
            <p:cNvPr id="61" name="Text Placeholder 25">
              <a:extLst>
                <a:ext uri="{FF2B5EF4-FFF2-40B4-BE49-F238E27FC236}">
                  <a16:creationId xmlns:a16="http://schemas.microsoft.com/office/drawing/2014/main" id="{22722AA2-448A-BE23-7EBB-C5E52F8FEDC8}"/>
                </a:ext>
              </a:extLst>
            </p:cNvPr>
            <p:cNvSpPr txBox="1">
              <a:spLocks/>
            </p:cNvSpPr>
            <p:nvPr/>
          </p:nvSpPr>
          <p:spPr>
            <a:xfrm>
              <a:off x="4378569" y="3392657"/>
              <a:ext cx="202589" cy="407571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1">
                  <a:solidFill>
                    <a:srgbClr val="FD5108"/>
                  </a:solidFill>
                </a:defRPr>
              </a:lvl1pPr>
              <a:lvl2pPr marL="0" indent="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>
                  <a:latin typeface="+mj-lt"/>
                </a:defRPr>
              </a:lvl2pPr>
              <a:lvl3pPr marL="171450" indent="-17145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>
                  <a:latin typeface="+mj-lt"/>
                </a:defRPr>
              </a:lvl3pPr>
              <a:lvl4pPr marL="344488" indent="-173038">
                <a:lnSpc>
                  <a:spcPct val="125000"/>
                </a:lnSpc>
                <a:spcBef>
                  <a:spcPts val="600"/>
                </a:spcBef>
                <a:buFont typeface="Georgia" panose="02040502050405020303" pitchFamily="18" charset="0"/>
                <a:buChar char="–"/>
                <a:defRPr sz="1400">
                  <a:latin typeface="+mj-lt"/>
                </a:defRPr>
              </a:lvl4pPr>
              <a:lvl5pPr marL="515938" indent="-171450">
                <a:lnSpc>
                  <a:spcPct val="125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GB"/>
                <a:t>2</a:t>
              </a:r>
            </a:p>
          </p:txBody>
        </p:sp>
        <p:sp>
          <p:nvSpPr>
            <p:cNvPr id="62" name="Text Placeholder 25">
              <a:extLst>
                <a:ext uri="{FF2B5EF4-FFF2-40B4-BE49-F238E27FC236}">
                  <a16:creationId xmlns:a16="http://schemas.microsoft.com/office/drawing/2014/main" id="{A8BC7ACF-0AC7-E967-CBA2-FE8615464F45}"/>
                </a:ext>
              </a:extLst>
            </p:cNvPr>
            <p:cNvSpPr txBox="1">
              <a:spLocks/>
            </p:cNvSpPr>
            <p:nvPr/>
          </p:nvSpPr>
          <p:spPr>
            <a:xfrm>
              <a:off x="4378569" y="2792997"/>
              <a:ext cx="430404" cy="407571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1">
                  <a:solidFill>
                    <a:srgbClr val="FD5108"/>
                  </a:solidFill>
                </a:defRPr>
              </a:lvl1pPr>
              <a:lvl2pPr marL="0" indent="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>
                  <a:latin typeface="+mj-lt"/>
                </a:defRPr>
              </a:lvl2pPr>
              <a:lvl3pPr marL="171450" indent="-17145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>
                  <a:latin typeface="+mj-lt"/>
                </a:defRPr>
              </a:lvl3pPr>
              <a:lvl4pPr marL="344488" indent="-173038">
                <a:lnSpc>
                  <a:spcPct val="125000"/>
                </a:lnSpc>
                <a:spcBef>
                  <a:spcPts val="600"/>
                </a:spcBef>
                <a:buFont typeface="Georgia" panose="02040502050405020303" pitchFamily="18" charset="0"/>
                <a:buChar char="–"/>
                <a:defRPr sz="1400">
                  <a:latin typeface="+mj-lt"/>
                </a:defRPr>
              </a:lvl4pPr>
              <a:lvl5pPr marL="515938" indent="-171450">
                <a:lnSpc>
                  <a:spcPct val="125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GB"/>
                <a:t>3</a:t>
              </a:r>
            </a:p>
          </p:txBody>
        </p:sp>
        <p:sp>
          <p:nvSpPr>
            <p:cNvPr id="63" name="Text Placeholder 25">
              <a:extLst>
                <a:ext uri="{FF2B5EF4-FFF2-40B4-BE49-F238E27FC236}">
                  <a16:creationId xmlns:a16="http://schemas.microsoft.com/office/drawing/2014/main" id="{7EEB0CA2-4EA7-24FD-5586-698519A8B50B}"/>
                </a:ext>
              </a:extLst>
            </p:cNvPr>
            <p:cNvSpPr txBox="1">
              <a:spLocks/>
            </p:cNvSpPr>
            <p:nvPr/>
          </p:nvSpPr>
          <p:spPr>
            <a:xfrm>
              <a:off x="4378569" y="2193337"/>
              <a:ext cx="430404" cy="407571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1">
                  <a:solidFill>
                    <a:srgbClr val="FD5108"/>
                  </a:solidFill>
                </a:defRPr>
              </a:lvl1pPr>
              <a:lvl2pPr marL="0" indent="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>
                  <a:latin typeface="+mj-lt"/>
                </a:defRPr>
              </a:lvl2pPr>
              <a:lvl3pPr marL="171450" indent="-17145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>
                  <a:latin typeface="+mj-lt"/>
                </a:defRPr>
              </a:lvl3pPr>
              <a:lvl4pPr marL="344488" indent="-173038">
                <a:lnSpc>
                  <a:spcPct val="125000"/>
                </a:lnSpc>
                <a:spcBef>
                  <a:spcPts val="600"/>
                </a:spcBef>
                <a:buFont typeface="Georgia" panose="02040502050405020303" pitchFamily="18" charset="0"/>
                <a:buChar char="–"/>
                <a:defRPr sz="1400">
                  <a:latin typeface="+mj-lt"/>
                </a:defRPr>
              </a:lvl4pPr>
              <a:lvl5pPr marL="515938" indent="-171450">
                <a:lnSpc>
                  <a:spcPct val="125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GB"/>
                <a:t>4</a:t>
              </a:r>
            </a:p>
          </p:txBody>
        </p:sp>
        <p:sp>
          <p:nvSpPr>
            <p:cNvPr id="64" name="Text Placeholder 25">
              <a:extLst>
                <a:ext uri="{FF2B5EF4-FFF2-40B4-BE49-F238E27FC236}">
                  <a16:creationId xmlns:a16="http://schemas.microsoft.com/office/drawing/2014/main" id="{0F029FFF-1ED5-6EC5-39B7-E3A8E328A084}"/>
                </a:ext>
              </a:extLst>
            </p:cNvPr>
            <p:cNvSpPr txBox="1">
              <a:spLocks/>
            </p:cNvSpPr>
            <p:nvPr/>
          </p:nvSpPr>
          <p:spPr>
            <a:xfrm>
              <a:off x="4378569" y="1621557"/>
              <a:ext cx="430404" cy="407571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1">
                  <a:solidFill>
                    <a:srgbClr val="FD5108"/>
                  </a:solidFill>
                </a:defRPr>
              </a:lvl1pPr>
              <a:lvl2pPr marL="0" indent="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>
                  <a:latin typeface="+mj-lt"/>
                </a:defRPr>
              </a:lvl2pPr>
              <a:lvl3pPr marL="171450" indent="-171450">
                <a:lnSpc>
                  <a:spcPct val="125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>
                  <a:latin typeface="+mj-lt"/>
                </a:defRPr>
              </a:lvl3pPr>
              <a:lvl4pPr marL="344488" indent="-173038">
                <a:lnSpc>
                  <a:spcPct val="125000"/>
                </a:lnSpc>
                <a:spcBef>
                  <a:spcPts val="600"/>
                </a:spcBef>
                <a:buFont typeface="Georgia" panose="02040502050405020303" pitchFamily="18" charset="0"/>
                <a:buChar char="–"/>
                <a:defRPr sz="1400">
                  <a:latin typeface="+mj-lt"/>
                </a:defRPr>
              </a:lvl4pPr>
              <a:lvl5pPr marL="515938" indent="-171450">
                <a:lnSpc>
                  <a:spcPct val="125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latin typeface="+mj-lt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GB"/>
                <a:t>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1216C04-10BA-B244-C0B2-003A5121D6AB}"/>
                </a:ext>
              </a:extLst>
            </p:cNvPr>
            <p:cNvSpPr txBox="1"/>
            <p:nvPr/>
          </p:nvSpPr>
          <p:spPr>
            <a:xfrm>
              <a:off x="3414348" y="3511350"/>
              <a:ext cx="483577" cy="210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1500" err="1"/>
                <a:t>Equidad</a:t>
              </a:r>
              <a:endParaRPr lang="en-US" sz="15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041295-A124-C6F0-DC56-16491BE3B28B}"/>
                </a:ext>
              </a:extLst>
            </p:cNvPr>
            <p:cNvSpPr txBox="1"/>
            <p:nvPr/>
          </p:nvSpPr>
          <p:spPr>
            <a:xfrm>
              <a:off x="3414348" y="4079836"/>
              <a:ext cx="483577" cy="1787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1500"/>
                <a:t>Pago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6EF357-7EAE-24F9-D271-8E19AE61488C}"/>
                </a:ext>
              </a:extLst>
            </p:cNvPr>
            <p:cNvSpPr txBox="1"/>
            <p:nvPr/>
          </p:nvSpPr>
          <p:spPr>
            <a:xfrm>
              <a:off x="3414348" y="2877530"/>
              <a:ext cx="430404" cy="210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1500" err="1"/>
                <a:t>Emocional</a:t>
              </a:r>
              <a:endParaRPr lang="en-US" sz="15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D205474-A079-3077-790B-979945F4136D}"/>
                </a:ext>
              </a:extLst>
            </p:cNvPr>
            <p:cNvSpPr txBox="1"/>
            <p:nvPr/>
          </p:nvSpPr>
          <p:spPr>
            <a:xfrm>
              <a:off x="3414348" y="2268916"/>
              <a:ext cx="430404" cy="1178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1500" err="1"/>
                <a:t>Flexibilidad</a:t>
              </a:r>
              <a:endParaRPr lang="en-US" sz="15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2C0EC48-0A82-C25B-51AE-5F80B5F8EBAB}"/>
                </a:ext>
              </a:extLst>
            </p:cNvPr>
            <p:cNvSpPr txBox="1"/>
            <p:nvPr/>
          </p:nvSpPr>
          <p:spPr>
            <a:xfrm>
              <a:off x="3414348" y="1715705"/>
              <a:ext cx="483577" cy="210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r"/>
              <a:r>
                <a:rPr lang="en-US" sz="1500"/>
                <a:t>Bienestar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5BCC805-34F3-6AC3-FBE5-8CE3F597984D}"/>
              </a:ext>
            </a:extLst>
          </p:cNvPr>
          <p:cNvGrpSpPr/>
          <p:nvPr/>
        </p:nvGrpSpPr>
        <p:grpSpPr>
          <a:xfrm>
            <a:off x="7526657" y="4474884"/>
            <a:ext cx="2995230" cy="224241"/>
            <a:chOff x="8008797" y="4446588"/>
            <a:chExt cx="2995230" cy="22424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C6D73B6-4BE2-D17F-CCB3-B08A2966BBDB}"/>
                </a:ext>
              </a:extLst>
            </p:cNvPr>
            <p:cNvSpPr/>
            <p:nvPr/>
          </p:nvSpPr>
          <p:spPr>
            <a:xfrm>
              <a:off x="8008797" y="4524298"/>
              <a:ext cx="84453" cy="9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0632A7C-4AB7-D6A1-4A4F-44B1B6A0991C}"/>
                </a:ext>
              </a:extLst>
            </p:cNvPr>
            <p:cNvSpPr/>
            <p:nvPr/>
          </p:nvSpPr>
          <p:spPr>
            <a:xfrm>
              <a:off x="9052839" y="4504075"/>
              <a:ext cx="84453" cy="90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30BF3BC-6BDE-939C-E994-8FBA189C67E6}"/>
                </a:ext>
              </a:extLst>
            </p:cNvPr>
            <p:cNvSpPr/>
            <p:nvPr/>
          </p:nvSpPr>
          <p:spPr>
            <a:xfrm>
              <a:off x="10096880" y="4504075"/>
              <a:ext cx="84453" cy="90200"/>
            </a:xfrm>
            <a:prstGeom prst="ellipse">
              <a:avLst/>
            </a:prstGeom>
            <a:solidFill>
              <a:srgbClr val="B5BC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5BDC592-4619-9330-704C-858791BEAD65}"/>
                </a:ext>
              </a:extLst>
            </p:cNvPr>
            <p:cNvSpPr txBox="1"/>
            <p:nvPr/>
          </p:nvSpPr>
          <p:spPr>
            <a:xfrm>
              <a:off x="8230143" y="4467967"/>
              <a:ext cx="685800" cy="202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s-CR" sz="1200"/>
                <a:t>2025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595279E-1C6C-E850-A22A-86A69664F457}"/>
                </a:ext>
              </a:extLst>
            </p:cNvPr>
            <p:cNvSpPr txBox="1"/>
            <p:nvPr/>
          </p:nvSpPr>
          <p:spPr>
            <a:xfrm>
              <a:off x="9274186" y="4447744"/>
              <a:ext cx="685800" cy="202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s-CR" sz="1200"/>
                <a:t>2022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F886D03-510C-F74A-02A4-3ED529675E91}"/>
                </a:ext>
              </a:extLst>
            </p:cNvPr>
            <p:cNvSpPr txBox="1"/>
            <p:nvPr/>
          </p:nvSpPr>
          <p:spPr>
            <a:xfrm>
              <a:off x="10318227" y="4446588"/>
              <a:ext cx="685800" cy="202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s-CR" sz="1200"/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87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5B279-96D1-63C4-1476-5AB3DA9F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B4616DFF-A7E9-4E51-5C49-577204D4D1F0}"/>
              </a:ext>
            </a:extLst>
          </p:cNvPr>
          <p:cNvSpPr/>
          <p:nvPr/>
        </p:nvSpPr>
        <p:spPr>
          <a:xfrm rot="1782712">
            <a:off x="3489319" y="1299024"/>
            <a:ext cx="4885748" cy="4211850"/>
          </a:xfrm>
          <a:prstGeom prst="hexagon">
            <a:avLst>
              <a:gd name="adj" fmla="val 28719"/>
              <a:gd name="vf" fmla="val 115470"/>
            </a:avLst>
          </a:prstGeom>
          <a:solidFill>
            <a:schemeClr val="accent2"/>
          </a:solidFill>
          <a:ln w="96143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B6553F97-EC4A-1F41-6117-BB8B4001C7A8}"/>
              </a:ext>
            </a:extLst>
          </p:cNvPr>
          <p:cNvSpPr/>
          <p:nvPr/>
        </p:nvSpPr>
        <p:spPr>
          <a:xfrm rot="1782712">
            <a:off x="4861630" y="2558585"/>
            <a:ext cx="2006718" cy="1729930"/>
          </a:xfrm>
          <a:prstGeom prst="hexagon">
            <a:avLst>
              <a:gd name="adj" fmla="val 28719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noProof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6B567F-C595-557A-75D7-A5A6143EE06E}"/>
              </a:ext>
            </a:extLst>
          </p:cNvPr>
          <p:cNvGrpSpPr/>
          <p:nvPr/>
        </p:nvGrpSpPr>
        <p:grpSpPr>
          <a:xfrm>
            <a:off x="3777259" y="1450475"/>
            <a:ext cx="4246013" cy="3954377"/>
            <a:chOff x="3958009" y="1607259"/>
            <a:chExt cx="4246013" cy="395437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359B47B-6CB9-5200-E821-B83163DF25E9}"/>
                </a:ext>
              </a:extLst>
            </p:cNvPr>
            <p:cNvCxnSpPr>
              <a:cxnSpLocks/>
            </p:cNvCxnSpPr>
            <p:nvPr/>
          </p:nvCxnSpPr>
          <p:spPr>
            <a:xfrm>
              <a:off x="5179672" y="1607259"/>
              <a:ext cx="0" cy="246703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D570237-04C6-FB9F-4E7F-8D925FF60E4A}"/>
                </a:ext>
              </a:extLst>
            </p:cNvPr>
            <p:cNvGrpSpPr/>
            <p:nvPr/>
          </p:nvGrpSpPr>
          <p:grpSpPr>
            <a:xfrm>
              <a:off x="3958009" y="1786079"/>
              <a:ext cx="4246013" cy="3775557"/>
              <a:chOff x="3958009" y="1786079"/>
              <a:chExt cx="4246013" cy="3775557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A98C7DD-4805-2FF3-402A-3707A5A41ADA}"/>
                  </a:ext>
                </a:extLst>
              </p:cNvPr>
              <p:cNvCxnSpPr>
                <a:cxnSpLocks/>
                <a:endCxn id="21" idx="4"/>
              </p:cNvCxnSpPr>
              <p:nvPr/>
            </p:nvCxnSpPr>
            <p:spPr>
              <a:xfrm flipH="1" flipV="1">
                <a:off x="6034504" y="2578026"/>
                <a:ext cx="2169518" cy="1282131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E44FF80-684F-C02F-C131-B5B4F4FD9361}"/>
                  </a:ext>
                </a:extLst>
              </p:cNvPr>
              <p:cNvCxnSpPr>
                <a:cxnSpLocks/>
                <a:endCxn id="21" idx="3"/>
              </p:cNvCxnSpPr>
              <p:nvPr/>
            </p:nvCxnSpPr>
            <p:spPr>
              <a:xfrm flipH="1">
                <a:off x="5174293" y="1786079"/>
                <a:ext cx="2171603" cy="1296952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4858346-828E-4065-37EF-7ECEE25E3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4299" y="3094606"/>
                <a:ext cx="0" cy="2467030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142973E-05BC-C97A-A173-5B3C9D1AE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58009" y="3355157"/>
                <a:ext cx="2087730" cy="1212558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97CDFC2-9129-52BE-E8B9-E572240BF022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>
                <a:off x="4861367" y="4077637"/>
                <a:ext cx="2055818" cy="1245760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Hexagon 140">
            <a:extLst>
              <a:ext uri="{FF2B5EF4-FFF2-40B4-BE49-F238E27FC236}">
                <a16:creationId xmlns:a16="http://schemas.microsoft.com/office/drawing/2014/main" id="{333DBE11-1DE0-1769-02F6-3976ED9562AA}"/>
              </a:ext>
            </a:extLst>
          </p:cNvPr>
          <p:cNvSpPr/>
          <p:nvPr/>
        </p:nvSpPr>
        <p:spPr>
          <a:xfrm rot="19750638">
            <a:off x="3154361" y="1111374"/>
            <a:ext cx="5555664" cy="4789364"/>
          </a:xfrm>
          <a:prstGeom prst="hexagon">
            <a:avLst>
              <a:gd name="adj" fmla="val 28719"/>
              <a:gd name="vf" fmla="val 115470"/>
            </a:avLst>
          </a:prstGeom>
          <a:noFill/>
          <a:ln w="19050" cap="flat">
            <a:solidFill>
              <a:srgbClr val="FFCDA8"/>
            </a:solidFill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B15DCC-15DC-EB7B-81D7-4B23BE5A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noProof="0"/>
              <a:t>Bienestar Total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BB33D3-07A9-18BC-C42D-5D3C5C028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E8E85-CD1A-9442-842B-0D9F1A4F1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16</a:t>
            </a:fld>
            <a:endParaRPr lang="es-CR" noProof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BC5C973-4BB8-C097-92A1-EA4F436931AB}"/>
              </a:ext>
            </a:extLst>
          </p:cNvPr>
          <p:cNvSpPr txBox="1"/>
          <p:nvPr/>
        </p:nvSpPr>
        <p:spPr>
          <a:xfrm>
            <a:off x="8141447" y="334508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s-CR" sz="1600" noProof="0">
              <a:latin typeface="+mj-l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4F9CE44-3B75-F38B-5FBE-2A6EAA5AF19D}"/>
              </a:ext>
            </a:extLst>
          </p:cNvPr>
          <p:cNvSpPr/>
          <p:nvPr/>
        </p:nvSpPr>
        <p:spPr>
          <a:xfrm>
            <a:off x="5612326" y="1497830"/>
            <a:ext cx="871893" cy="50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noProof="0">
                <a:solidFill>
                  <a:schemeClr val="tx1"/>
                </a:solidFill>
              </a:rPr>
              <a:t>Físico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6EE8860-9704-D990-1757-AEF493132C25}"/>
              </a:ext>
            </a:extLst>
          </p:cNvPr>
          <p:cNvSpPr/>
          <p:nvPr/>
        </p:nvSpPr>
        <p:spPr>
          <a:xfrm rot="5400000">
            <a:off x="6801732" y="3945223"/>
            <a:ext cx="1151871" cy="50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noProof="0">
                <a:solidFill>
                  <a:schemeClr val="tx1"/>
                </a:solidFill>
              </a:rPr>
              <a:t>Emocional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0930B5F-BA9B-A662-4D34-F2ED657B1261}"/>
              </a:ext>
            </a:extLst>
          </p:cNvPr>
          <p:cNvSpPr/>
          <p:nvPr/>
        </p:nvSpPr>
        <p:spPr>
          <a:xfrm rot="2652907">
            <a:off x="6507007" y="2369877"/>
            <a:ext cx="1506955" cy="50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noProof="0">
                <a:solidFill>
                  <a:schemeClr val="tx1"/>
                </a:solidFill>
              </a:rPr>
              <a:t>Profesional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EB2611E-FD98-4C49-7877-DA1F7F0B4E83}"/>
              </a:ext>
            </a:extLst>
          </p:cNvPr>
          <p:cNvSpPr/>
          <p:nvPr/>
        </p:nvSpPr>
        <p:spPr>
          <a:xfrm rot="2265288">
            <a:off x="4137460" y="4004608"/>
            <a:ext cx="907687" cy="50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noProof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3E2A6A0-9741-0ADC-F42C-7DDB62998DC3}"/>
              </a:ext>
            </a:extLst>
          </p:cNvPr>
          <p:cNvSpPr/>
          <p:nvPr/>
        </p:nvSpPr>
        <p:spPr>
          <a:xfrm rot="5400000">
            <a:off x="3674823" y="2330110"/>
            <a:ext cx="1770198" cy="50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noProof="0">
                <a:solidFill>
                  <a:schemeClr val="tx1"/>
                </a:solidFill>
              </a:rPr>
              <a:t>Financiero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33DAF6D-E59E-6545-1788-23C6E3576D33}"/>
              </a:ext>
            </a:extLst>
          </p:cNvPr>
          <p:cNvSpPr/>
          <p:nvPr/>
        </p:nvSpPr>
        <p:spPr>
          <a:xfrm>
            <a:off x="5628122" y="4807393"/>
            <a:ext cx="916129" cy="505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b="1" noProof="0">
                <a:solidFill>
                  <a:schemeClr val="tx1"/>
                </a:solidFill>
              </a:rPr>
              <a:t>Mental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5E18D1F-3D06-657D-038A-1AD133FF4B95}"/>
              </a:ext>
            </a:extLst>
          </p:cNvPr>
          <p:cNvSpPr txBox="1"/>
          <p:nvPr/>
        </p:nvSpPr>
        <p:spPr>
          <a:xfrm>
            <a:off x="404201" y="1428750"/>
            <a:ext cx="2767012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R" sz="1500" b="1" noProof="0"/>
              <a:t>Bienestar financiero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Salario base/fijo competitivo y justo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Compensación variable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Prestaciones de jubilación / pensión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Educación / coaching en planificación financiera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0157745-4CB7-4B2E-EA78-11DB1B2625C3}"/>
              </a:ext>
            </a:extLst>
          </p:cNvPr>
          <p:cNvSpPr txBox="1"/>
          <p:nvPr/>
        </p:nvSpPr>
        <p:spPr>
          <a:xfrm>
            <a:off x="404201" y="2976312"/>
            <a:ext cx="238515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R" sz="1500" b="1" noProof="0"/>
              <a:t>Bienestar social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  <a:sym typeface="Arial"/>
              </a:rPr>
              <a:t>Confianza en el liderazgo, transparencia e integridad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  <a:sym typeface="Arial"/>
              </a:rPr>
              <a:t>Cultura de igualdad, equidad e inclusión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  <a:sym typeface="Arial"/>
              </a:rPr>
              <a:t>Focus en la “S” en ESG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130A593-84DF-AD5E-F57D-235753ED213D}"/>
              </a:ext>
            </a:extLst>
          </p:cNvPr>
          <p:cNvSpPr txBox="1"/>
          <p:nvPr/>
        </p:nvSpPr>
        <p:spPr>
          <a:xfrm>
            <a:off x="404201" y="4514182"/>
            <a:ext cx="2767012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R" sz="1500" b="1" noProof="0"/>
              <a:t>Bienestar mental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Seguridad psicológica 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Ambiente de trabajo saludable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Acceso a servicios de terapia 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Flexibilidad / Balance Vida - Trabajo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Vacaciones / Tiempo libre</a:t>
            </a:r>
            <a:r>
              <a:rPr lang="es-CR" sz="1200" noProof="0">
                <a:latin typeface="+mj-lt"/>
                <a:sym typeface="Arial"/>
              </a:rPr>
              <a:t> 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6E85B61-0A6C-2B4D-C031-A59CA42DE5BA}"/>
              </a:ext>
            </a:extLst>
          </p:cNvPr>
          <p:cNvCxnSpPr/>
          <p:nvPr/>
        </p:nvCxnSpPr>
        <p:spPr>
          <a:xfrm>
            <a:off x="404201" y="2784286"/>
            <a:ext cx="2767012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334350E-621D-9207-3EA4-91CE4258DB08}"/>
              </a:ext>
            </a:extLst>
          </p:cNvPr>
          <p:cNvCxnSpPr/>
          <p:nvPr/>
        </p:nvCxnSpPr>
        <p:spPr>
          <a:xfrm>
            <a:off x="404201" y="4324328"/>
            <a:ext cx="2767012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34A1AAE-84E3-C738-9415-0F123A02D64B}"/>
              </a:ext>
            </a:extLst>
          </p:cNvPr>
          <p:cNvSpPr txBox="1"/>
          <p:nvPr/>
        </p:nvSpPr>
        <p:spPr>
          <a:xfrm>
            <a:off x="9042434" y="1428750"/>
            <a:ext cx="276701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R" sz="1500" b="1" noProof="0"/>
              <a:t>Bienestar físico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Seguro de gastos médicos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Chequeo médico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Membresía de gimnasio / Subsidio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Ambiente de trabajo seguro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Vacaciones / Ti</a:t>
            </a:r>
            <a:r>
              <a:rPr lang="es-CR" sz="1200" noProof="0">
                <a:latin typeface="+mj-lt"/>
                <a:sym typeface="Arial"/>
              </a:rPr>
              <a:t>empo libre</a:t>
            </a:r>
            <a:endParaRPr lang="es-CR" sz="1200" noProof="0"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2CB3BE6-F429-425C-BEB4-1077591E460B}"/>
              </a:ext>
            </a:extLst>
          </p:cNvPr>
          <p:cNvSpPr txBox="1"/>
          <p:nvPr/>
        </p:nvSpPr>
        <p:spPr>
          <a:xfrm>
            <a:off x="9042434" y="2976312"/>
            <a:ext cx="276701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R" sz="1500" b="1" noProof="0"/>
              <a:t>Bienestar profesional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Crecimiento y desarrollo profesional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Upskilling y / o reskilling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Coaching y retroalimentación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Trabajo significativo</a:t>
            </a:r>
          </a:p>
          <a:p>
            <a:pPr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Diseño del trabajo / puesto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5374BF-DCD9-0A2E-57FF-85B38177BB87}"/>
              </a:ext>
            </a:extLst>
          </p:cNvPr>
          <p:cNvSpPr txBox="1"/>
          <p:nvPr/>
        </p:nvSpPr>
        <p:spPr>
          <a:xfrm>
            <a:off x="9042434" y="4514182"/>
            <a:ext cx="2767012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R" sz="1500" b="1" noProof="0"/>
              <a:t>Bienestar emocional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Acceso a servicios de terapia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Capacitación en inteligencia emocional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Transformación del liderazgo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Cultura de cuido y mindfulness 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ts val="900"/>
            </a:pPr>
            <a:r>
              <a:rPr lang="es-CR" sz="1200" noProof="0">
                <a:latin typeface="+mj-lt"/>
              </a:rPr>
              <a:t>Aprecio, reconocimiento y recompens</a:t>
            </a:r>
            <a:r>
              <a:rPr lang="es-CR" sz="1200" noProof="0">
                <a:latin typeface="+mj-lt"/>
                <a:sym typeface="Arial"/>
              </a:rPr>
              <a:t>as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22DCDAB-2C69-7515-D558-81891927FE42}"/>
              </a:ext>
            </a:extLst>
          </p:cNvPr>
          <p:cNvCxnSpPr/>
          <p:nvPr/>
        </p:nvCxnSpPr>
        <p:spPr>
          <a:xfrm>
            <a:off x="9042434" y="2784286"/>
            <a:ext cx="2767012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F7D872E-D91F-2ABE-E177-ADCA7FFAA5CD}"/>
              </a:ext>
            </a:extLst>
          </p:cNvPr>
          <p:cNvCxnSpPr/>
          <p:nvPr/>
        </p:nvCxnSpPr>
        <p:spPr>
          <a:xfrm>
            <a:off x="9042434" y="4324328"/>
            <a:ext cx="2767012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Content Placeholder 7">
            <a:extLst>
              <a:ext uri="{FF2B5EF4-FFF2-40B4-BE49-F238E27FC236}">
                <a16:creationId xmlns:a16="http://schemas.microsoft.com/office/drawing/2014/main" id="{62008C61-76E0-486B-5FEE-73F8A817D231}"/>
              </a:ext>
            </a:extLst>
          </p:cNvPr>
          <p:cNvSpPr txBox="1">
            <a:spLocks/>
          </p:cNvSpPr>
          <p:nvPr/>
        </p:nvSpPr>
        <p:spPr>
          <a:xfrm rot="16200000">
            <a:off x="2821257" y="2645787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noProof="0"/>
              <a:t>Bienestar total</a:t>
            </a:r>
          </a:p>
        </p:txBody>
      </p:sp>
      <p:sp>
        <p:nvSpPr>
          <p:cNvPr id="143" name="Content Placeholder 7">
            <a:extLst>
              <a:ext uri="{FF2B5EF4-FFF2-40B4-BE49-F238E27FC236}">
                <a16:creationId xmlns:a16="http://schemas.microsoft.com/office/drawing/2014/main" id="{B5908A9E-ABB1-FD89-FD2E-386A4842E5A9}"/>
              </a:ext>
            </a:extLst>
          </p:cNvPr>
          <p:cNvSpPr txBox="1">
            <a:spLocks/>
          </p:cNvSpPr>
          <p:nvPr/>
        </p:nvSpPr>
        <p:spPr>
          <a:xfrm rot="1759738" flipH="1">
            <a:off x="6976481" y="1548783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noProof="0"/>
              <a:t>Bienestar total</a:t>
            </a:r>
          </a:p>
        </p:txBody>
      </p:sp>
      <p:sp>
        <p:nvSpPr>
          <p:cNvPr id="144" name="Content Placeholder 7">
            <a:extLst>
              <a:ext uri="{FF2B5EF4-FFF2-40B4-BE49-F238E27FC236}">
                <a16:creationId xmlns:a16="http://schemas.microsoft.com/office/drawing/2014/main" id="{3429FF5E-8F36-5144-D65B-11372F7188FB}"/>
              </a:ext>
            </a:extLst>
          </p:cNvPr>
          <p:cNvSpPr txBox="1">
            <a:spLocks/>
          </p:cNvSpPr>
          <p:nvPr/>
        </p:nvSpPr>
        <p:spPr>
          <a:xfrm rot="16150638">
            <a:off x="7604588" y="4006964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noProof="0"/>
              <a:t>Bienestar total</a:t>
            </a:r>
          </a:p>
        </p:txBody>
      </p:sp>
      <p:sp>
        <p:nvSpPr>
          <p:cNvPr id="145" name="Content Placeholder 7">
            <a:extLst>
              <a:ext uri="{FF2B5EF4-FFF2-40B4-BE49-F238E27FC236}">
                <a16:creationId xmlns:a16="http://schemas.microsoft.com/office/drawing/2014/main" id="{635EF50F-DD49-4854-E50F-8221B47A3EFE}"/>
              </a:ext>
            </a:extLst>
          </p:cNvPr>
          <p:cNvSpPr txBox="1">
            <a:spLocks/>
          </p:cNvSpPr>
          <p:nvPr/>
        </p:nvSpPr>
        <p:spPr>
          <a:xfrm rot="1884112" flipH="1">
            <a:off x="3371231" y="5132955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noProof="0"/>
              <a:t>Bienestar total</a:t>
            </a:r>
          </a:p>
        </p:txBody>
      </p:sp>
      <p:sp>
        <p:nvSpPr>
          <p:cNvPr id="146" name="Content Placeholder 7">
            <a:extLst>
              <a:ext uri="{FF2B5EF4-FFF2-40B4-BE49-F238E27FC236}">
                <a16:creationId xmlns:a16="http://schemas.microsoft.com/office/drawing/2014/main" id="{176A94DA-2F1C-F293-D19D-2D992050B1C6}"/>
              </a:ext>
            </a:extLst>
          </p:cNvPr>
          <p:cNvSpPr txBox="1">
            <a:spLocks/>
          </p:cNvSpPr>
          <p:nvPr/>
        </p:nvSpPr>
        <p:spPr>
          <a:xfrm rot="19750638">
            <a:off x="4554152" y="937673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noProof="0"/>
              <a:t>Bienestar total</a:t>
            </a:r>
          </a:p>
        </p:txBody>
      </p:sp>
      <p:sp>
        <p:nvSpPr>
          <p:cNvPr id="147" name="Content Placeholder 7">
            <a:extLst>
              <a:ext uri="{FF2B5EF4-FFF2-40B4-BE49-F238E27FC236}">
                <a16:creationId xmlns:a16="http://schemas.microsoft.com/office/drawing/2014/main" id="{05A7563F-89D1-2891-97FC-8EF6D20CE811}"/>
              </a:ext>
            </a:extLst>
          </p:cNvPr>
          <p:cNvSpPr txBox="1">
            <a:spLocks/>
          </p:cNvSpPr>
          <p:nvPr/>
        </p:nvSpPr>
        <p:spPr>
          <a:xfrm rot="19750638">
            <a:off x="5850055" y="5765781"/>
            <a:ext cx="14400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200" noProof="0"/>
              <a:t>Bienestar total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0AA1423-F139-7F47-F8E0-EDABAABB27A1}"/>
              </a:ext>
            </a:extLst>
          </p:cNvPr>
          <p:cNvSpPr txBox="1"/>
          <p:nvPr/>
        </p:nvSpPr>
        <p:spPr>
          <a:xfrm>
            <a:off x="4980213" y="2764933"/>
            <a:ext cx="1770198" cy="1432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CR" sz="1600" noProof="0">
                <a:solidFill>
                  <a:schemeClr val="tx1"/>
                </a:solidFill>
                <a:latin typeface="+mj-lt"/>
              </a:rPr>
              <a:t>Colaborador</a:t>
            </a:r>
          </a:p>
        </p:txBody>
      </p:sp>
    </p:spTree>
    <p:extLst>
      <p:ext uri="{BB962C8B-B14F-4D97-AF65-F5344CB8AC3E}">
        <p14:creationId xmlns:p14="http://schemas.microsoft.com/office/powerpoint/2010/main" val="320952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mond 26">
            <a:extLst>
              <a:ext uri="{FF2B5EF4-FFF2-40B4-BE49-F238E27FC236}">
                <a16:creationId xmlns:a16="http://schemas.microsoft.com/office/drawing/2014/main" id="{5A34BDA4-B7B1-31B4-83DA-94D5FA03A10A}"/>
              </a:ext>
            </a:extLst>
          </p:cNvPr>
          <p:cNvSpPr/>
          <p:nvPr/>
        </p:nvSpPr>
        <p:spPr>
          <a:xfrm>
            <a:off x="3306576" y="632465"/>
            <a:ext cx="5593076" cy="5593070"/>
          </a:xfrm>
          <a:prstGeom prst="diamond">
            <a:avLst/>
          </a:prstGeom>
          <a:solidFill>
            <a:srgbClr val="FFF5ED"/>
          </a:solidFill>
          <a:ln w="96143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800" noProof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D12B258E-8E26-6484-6B24-982279E57639}"/>
              </a:ext>
            </a:extLst>
          </p:cNvPr>
          <p:cNvSpPr/>
          <p:nvPr/>
        </p:nvSpPr>
        <p:spPr>
          <a:xfrm>
            <a:off x="4897478" y="2259293"/>
            <a:ext cx="2339416" cy="2339414"/>
          </a:xfrm>
          <a:prstGeom prst="diamond">
            <a:avLst/>
          </a:prstGeom>
          <a:solidFill>
            <a:srgbClr val="FFCD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259C3-D952-E601-AB0C-86F2EBAC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noProof="0"/>
              <a:t>Composición de la muestra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47C96-7A9F-6785-0941-2C9FDFC9A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A9DB4-306A-679D-6791-28D278315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2</a:t>
            </a:fld>
            <a:endParaRPr lang="es-CR" noProof="0"/>
          </a:p>
        </p:txBody>
      </p:sp>
      <p:sp>
        <p:nvSpPr>
          <p:cNvPr id="5" name="Google Shape;1514;p5">
            <a:extLst>
              <a:ext uri="{FF2B5EF4-FFF2-40B4-BE49-F238E27FC236}">
                <a16:creationId xmlns:a16="http://schemas.microsoft.com/office/drawing/2014/main" id="{3FF90E65-E666-BED3-42E9-988CA652895A}"/>
              </a:ext>
            </a:extLst>
          </p:cNvPr>
          <p:cNvSpPr txBox="1"/>
          <p:nvPr/>
        </p:nvSpPr>
        <p:spPr>
          <a:xfrm>
            <a:off x="680984" y="2737725"/>
            <a:ext cx="1612127" cy="11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291"/>
              </a:buClr>
              <a:buSzPts val="4400"/>
              <a:buFont typeface="Arial"/>
              <a:buNone/>
            </a:pPr>
            <a:r>
              <a:rPr lang="es-CR" sz="1800" b="0" i="0" u="none" strike="noStrike" cap="none" noProof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compañías locales</a:t>
            </a:r>
            <a:endParaRPr lang="es-CR" sz="4400" b="0" i="0" u="none" strike="noStrike" cap="none" noProof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15;p5">
            <a:extLst>
              <a:ext uri="{FF2B5EF4-FFF2-40B4-BE49-F238E27FC236}">
                <a16:creationId xmlns:a16="http://schemas.microsoft.com/office/drawing/2014/main" id="{697A0487-00F8-D16D-4A2D-161E965D36DD}"/>
              </a:ext>
            </a:extLst>
          </p:cNvPr>
          <p:cNvSpPr txBox="1"/>
          <p:nvPr/>
        </p:nvSpPr>
        <p:spPr>
          <a:xfrm>
            <a:off x="2690391" y="2712517"/>
            <a:ext cx="1612127" cy="11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291"/>
              </a:buClr>
              <a:buSzPts val="4400"/>
              <a:buFont typeface="Arial"/>
              <a:buNone/>
            </a:pPr>
            <a:r>
              <a:rPr lang="es-CR" sz="1800" b="0" i="0" u="none" strike="noStrike" cap="none" noProof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compañías internacionales</a:t>
            </a:r>
            <a:endParaRPr lang="es-CR" sz="8800" b="0" i="0" u="none" strike="noStrike" cap="none" noProof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517;p5">
            <a:extLst>
              <a:ext uri="{FF2B5EF4-FFF2-40B4-BE49-F238E27FC236}">
                <a16:creationId xmlns:a16="http://schemas.microsoft.com/office/drawing/2014/main" id="{B44AD9F6-06F9-5193-6E34-B5694B6C8721}"/>
              </a:ext>
            </a:extLst>
          </p:cNvPr>
          <p:cNvSpPr txBox="1"/>
          <p:nvPr/>
        </p:nvSpPr>
        <p:spPr>
          <a:xfrm>
            <a:off x="7015730" y="2672010"/>
            <a:ext cx="1612127" cy="11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291"/>
              </a:buClr>
              <a:buSzPts val="4400"/>
              <a:buFont typeface="Arial"/>
              <a:buNone/>
            </a:pPr>
            <a:r>
              <a:rPr lang="es-CR" sz="1800" b="0" i="0" u="none" strike="noStrike" cap="none" noProof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compañías pequeñas</a:t>
            </a:r>
            <a:endParaRPr lang="es-CR" sz="8800" b="0" i="0" u="none" strike="noStrike" cap="none" noProof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19;p5">
            <a:extLst>
              <a:ext uri="{FF2B5EF4-FFF2-40B4-BE49-F238E27FC236}">
                <a16:creationId xmlns:a16="http://schemas.microsoft.com/office/drawing/2014/main" id="{BE77BE17-B6E5-3D97-3CE8-B6DD5887BABE}"/>
              </a:ext>
            </a:extLst>
          </p:cNvPr>
          <p:cNvSpPr txBox="1"/>
          <p:nvPr/>
        </p:nvSpPr>
        <p:spPr>
          <a:xfrm>
            <a:off x="8521879" y="2665379"/>
            <a:ext cx="1612127" cy="11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291"/>
              </a:buClr>
              <a:buSzPts val="4400"/>
              <a:buFont typeface="Arial"/>
              <a:buNone/>
            </a:pPr>
            <a:r>
              <a:rPr lang="es-CR" sz="1800" b="0" i="0" u="none" strike="noStrike" cap="none" noProof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compañías medianas</a:t>
            </a:r>
            <a:endParaRPr lang="es-CR" sz="8800" b="0" i="0" u="none" strike="noStrike" cap="none" noProof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21;p5">
            <a:extLst>
              <a:ext uri="{FF2B5EF4-FFF2-40B4-BE49-F238E27FC236}">
                <a16:creationId xmlns:a16="http://schemas.microsoft.com/office/drawing/2014/main" id="{FADBE7AF-B0FB-05DA-F958-E5F1B5E01810}"/>
              </a:ext>
            </a:extLst>
          </p:cNvPr>
          <p:cNvSpPr txBox="1"/>
          <p:nvPr/>
        </p:nvSpPr>
        <p:spPr>
          <a:xfrm>
            <a:off x="10066089" y="2669671"/>
            <a:ext cx="1612127" cy="112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D291"/>
              </a:buClr>
              <a:buSzPts val="4400"/>
              <a:buFont typeface="Arial"/>
              <a:buNone/>
            </a:pPr>
            <a:r>
              <a:rPr lang="es-CR" sz="1800" b="0" i="0" u="none" strike="noStrike" cap="none" noProof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compañías grandes</a:t>
            </a:r>
            <a:endParaRPr lang="es-CR" sz="8800" b="0" i="0" u="none" strike="noStrike" cap="none" noProof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528;p5">
            <a:extLst>
              <a:ext uri="{FF2B5EF4-FFF2-40B4-BE49-F238E27FC236}">
                <a16:creationId xmlns:a16="http://schemas.microsoft.com/office/drawing/2014/main" id="{F18F9B5E-C408-64BA-251F-F600C36A2AA2}"/>
              </a:ext>
            </a:extLst>
          </p:cNvPr>
          <p:cNvSpPr txBox="1"/>
          <p:nvPr/>
        </p:nvSpPr>
        <p:spPr>
          <a:xfrm>
            <a:off x="5193106" y="3023323"/>
            <a:ext cx="174816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4400" b="0" i="0" u="none" strike="noStrike" cap="none" noProof="0">
                <a:latin typeface="Arial"/>
                <a:ea typeface="Arial"/>
                <a:cs typeface="Arial"/>
                <a:sym typeface="Arial"/>
              </a:rPr>
              <a:t>446</a:t>
            </a:r>
          </a:p>
        </p:txBody>
      </p:sp>
      <p:sp>
        <p:nvSpPr>
          <p:cNvPr id="11" name="Google Shape;1529;p5">
            <a:extLst>
              <a:ext uri="{FF2B5EF4-FFF2-40B4-BE49-F238E27FC236}">
                <a16:creationId xmlns:a16="http://schemas.microsoft.com/office/drawing/2014/main" id="{FD077289-AADC-3CBF-937C-470E58BB9DB7}"/>
              </a:ext>
            </a:extLst>
          </p:cNvPr>
          <p:cNvSpPr txBox="1"/>
          <p:nvPr/>
        </p:nvSpPr>
        <p:spPr>
          <a:xfrm>
            <a:off x="978156" y="4413306"/>
            <a:ext cx="1905000" cy="194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100" b="1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Servicios</a:t>
            </a:r>
          </a:p>
          <a:p>
            <a:pPr marL="0" marR="0" lvl="1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Contact Centers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Centros de Servicios Compartidos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Tecnologías de la Información 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Ingenierías y Diseño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Universidades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Hoteles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Educación Media y Superior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Desarrollo, inmobiliaria y construcción</a:t>
            </a:r>
          </a:p>
        </p:txBody>
      </p:sp>
      <p:sp>
        <p:nvSpPr>
          <p:cNvPr id="12" name="Google Shape;1530;p5">
            <a:extLst>
              <a:ext uri="{FF2B5EF4-FFF2-40B4-BE49-F238E27FC236}">
                <a16:creationId xmlns:a16="http://schemas.microsoft.com/office/drawing/2014/main" id="{5CF417A7-33D2-5AB0-B94B-8DCBB4099714}"/>
              </a:ext>
            </a:extLst>
          </p:cNvPr>
          <p:cNvSpPr txBox="1"/>
          <p:nvPr/>
        </p:nvSpPr>
        <p:spPr>
          <a:xfrm>
            <a:off x="956104" y="3728836"/>
            <a:ext cx="1905000" cy="2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R" sz="3600" noProof="0">
                <a:solidFill>
                  <a:srgbClr val="FD5108"/>
                </a:solidFill>
              </a:rPr>
              <a:t>40</a:t>
            </a:r>
            <a:r>
              <a:rPr lang="es-CR" sz="3600" b="0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13" name="Google Shape;1531;p5">
            <a:extLst>
              <a:ext uri="{FF2B5EF4-FFF2-40B4-BE49-F238E27FC236}">
                <a16:creationId xmlns:a16="http://schemas.microsoft.com/office/drawing/2014/main" id="{03D816EB-258A-0861-F32F-BCC3E0911EA1}"/>
              </a:ext>
            </a:extLst>
          </p:cNvPr>
          <p:cNvSpPr txBox="1"/>
          <p:nvPr/>
        </p:nvSpPr>
        <p:spPr>
          <a:xfrm>
            <a:off x="3051268" y="3703703"/>
            <a:ext cx="1905000" cy="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R" sz="3600" b="0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24%</a:t>
            </a:r>
          </a:p>
        </p:txBody>
      </p:sp>
      <p:sp>
        <p:nvSpPr>
          <p:cNvPr id="14" name="Google Shape;1532;p5">
            <a:extLst>
              <a:ext uri="{FF2B5EF4-FFF2-40B4-BE49-F238E27FC236}">
                <a16:creationId xmlns:a16="http://schemas.microsoft.com/office/drawing/2014/main" id="{4D379120-B82F-9713-442B-E9AAFFD51A59}"/>
              </a:ext>
            </a:extLst>
          </p:cNvPr>
          <p:cNvSpPr txBox="1"/>
          <p:nvPr/>
        </p:nvSpPr>
        <p:spPr>
          <a:xfrm>
            <a:off x="3115975" y="4454473"/>
            <a:ext cx="1443685" cy="105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100" b="1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Industriales</a:t>
            </a:r>
          </a:p>
          <a:p>
            <a:pPr marL="0" marR="0" lvl="1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Manufactura Tradicional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Manufactura Avanzada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latin typeface="+mj-lt"/>
                <a:ea typeface="Arial"/>
                <a:cs typeface="Arial"/>
                <a:sym typeface="Arial"/>
              </a:rPr>
              <a:t>Industria Médica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R" sz="1100" b="0" i="0" u="none" strike="noStrike" cap="none" noProof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33;p5">
            <a:extLst>
              <a:ext uri="{FF2B5EF4-FFF2-40B4-BE49-F238E27FC236}">
                <a16:creationId xmlns:a16="http://schemas.microsoft.com/office/drawing/2014/main" id="{9A2DF12F-013A-9DBF-7579-FBA67456B34E}"/>
              </a:ext>
            </a:extLst>
          </p:cNvPr>
          <p:cNvSpPr txBox="1"/>
          <p:nvPr/>
        </p:nvSpPr>
        <p:spPr>
          <a:xfrm>
            <a:off x="7335296" y="3719678"/>
            <a:ext cx="1905000" cy="58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R" sz="3600" b="0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</a:p>
        </p:txBody>
      </p:sp>
      <p:sp>
        <p:nvSpPr>
          <p:cNvPr id="16" name="Google Shape;1534;p5">
            <a:extLst>
              <a:ext uri="{FF2B5EF4-FFF2-40B4-BE49-F238E27FC236}">
                <a16:creationId xmlns:a16="http://schemas.microsoft.com/office/drawing/2014/main" id="{14388424-4C26-4204-E134-5827943B9EF5}"/>
              </a:ext>
            </a:extLst>
          </p:cNvPr>
          <p:cNvSpPr txBox="1"/>
          <p:nvPr/>
        </p:nvSpPr>
        <p:spPr>
          <a:xfrm>
            <a:off x="7191454" y="4576118"/>
            <a:ext cx="222745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100" b="1" i="0" u="none" strike="noStrike" cap="none" noProof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Servicios Financieros</a:t>
            </a:r>
          </a:p>
          <a:p>
            <a:pPr marL="0" marR="0" lvl="1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Banca Pública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Banca Privada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Cooperativas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Fondos de Inversión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Puestos de Bolsa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Pensiones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Corredoras de Seguros</a:t>
            </a:r>
          </a:p>
        </p:txBody>
      </p:sp>
      <p:sp>
        <p:nvSpPr>
          <p:cNvPr id="17" name="Google Shape;1535;p5">
            <a:extLst>
              <a:ext uri="{FF2B5EF4-FFF2-40B4-BE49-F238E27FC236}">
                <a16:creationId xmlns:a16="http://schemas.microsoft.com/office/drawing/2014/main" id="{1A161AF6-1CC2-0757-5457-F73CBFE0A47C}"/>
              </a:ext>
            </a:extLst>
          </p:cNvPr>
          <p:cNvSpPr txBox="1"/>
          <p:nvPr/>
        </p:nvSpPr>
        <p:spPr>
          <a:xfrm>
            <a:off x="9070043" y="3703703"/>
            <a:ext cx="1905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R" sz="3600" b="0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</a:p>
        </p:txBody>
      </p:sp>
      <p:sp>
        <p:nvSpPr>
          <p:cNvPr id="18" name="Google Shape;1536;p5">
            <a:extLst>
              <a:ext uri="{FF2B5EF4-FFF2-40B4-BE49-F238E27FC236}">
                <a16:creationId xmlns:a16="http://schemas.microsoft.com/office/drawing/2014/main" id="{58DEF12D-DC55-9FC7-1FAE-7F0C326852A4}"/>
              </a:ext>
            </a:extLst>
          </p:cNvPr>
          <p:cNvSpPr txBox="1"/>
          <p:nvPr/>
        </p:nvSpPr>
        <p:spPr>
          <a:xfrm>
            <a:off x="8935265" y="4585115"/>
            <a:ext cx="1925444" cy="88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100" b="1" i="0" u="none" strike="noStrike" cap="none" noProof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Comerciales</a:t>
            </a:r>
          </a:p>
          <a:p>
            <a:pPr marL="0" marR="0" lvl="1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Retail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Industria Automotriz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sz="1100" b="0" i="0" u="none" strike="noStrike" cap="none" noProof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Farmacéuticas</a:t>
            </a:r>
          </a:p>
        </p:txBody>
      </p:sp>
      <p:cxnSp>
        <p:nvCxnSpPr>
          <p:cNvPr id="19" name="Google Shape;1539;p5">
            <a:extLst>
              <a:ext uri="{FF2B5EF4-FFF2-40B4-BE49-F238E27FC236}">
                <a16:creationId xmlns:a16="http://schemas.microsoft.com/office/drawing/2014/main" id="{F8DEF324-E035-0833-E3CC-6C8FF9B130AB}"/>
              </a:ext>
            </a:extLst>
          </p:cNvPr>
          <p:cNvCxnSpPr/>
          <p:nvPr/>
        </p:nvCxnSpPr>
        <p:spPr>
          <a:xfrm>
            <a:off x="824655" y="3453121"/>
            <a:ext cx="3569002" cy="0"/>
          </a:xfrm>
          <a:prstGeom prst="straightConnector1">
            <a:avLst/>
          </a:prstGeom>
          <a:noFill/>
          <a:ln w="12700" cap="sq" cmpd="sng">
            <a:solidFill>
              <a:srgbClr val="FD510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1540;p5">
            <a:extLst>
              <a:ext uri="{FF2B5EF4-FFF2-40B4-BE49-F238E27FC236}">
                <a16:creationId xmlns:a16="http://schemas.microsoft.com/office/drawing/2014/main" id="{565061E2-0560-1E27-DB6C-42C734B489ED}"/>
              </a:ext>
            </a:extLst>
          </p:cNvPr>
          <p:cNvCxnSpPr/>
          <p:nvPr/>
        </p:nvCxnSpPr>
        <p:spPr>
          <a:xfrm>
            <a:off x="7536349" y="3453121"/>
            <a:ext cx="3569002" cy="0"/>
          </a:xfrm>
          <a:prstGeom prst="straightConnector1">
            <a:avLst/>
          </a:prstGeom>
          <a:noFill/>
          <a:ln w="12700" cap="sq" cmpd="sng">
            <a:solidFill>
              <a:srgbClr val="FD510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F5E40B-7AE4-CB38-542A-573D15F70832}"/>
              </a:ext>
            </a:extLst>
          </p:cNvPr>
          <p:cNvSpPr txBox="1"/>
          <p:nvPr/>
        </p:nvSpPr>
        <p:spPr>
          <a:xfrm>
            <a:off x="7281940" y="1633954"/>
            <a:ext cx="147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noProof="0">
                <a:solidFill>
                  <a:schemeClr val="tx1"/>
                </a:solidFill>
              </a:rPr>
              <a:t>23%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D3597-A9FE-C1BA-B1F2-0FABC284CDFB}"/>
              </a:ext>
            </a:extLst>
          </p:cNvPr>
          <p:cNvSpPr txBox="1"/>
          <p:nvPr/>
        </p:nvSpPr>
        <p:spPr>
          <a:xfrm>
            <a:off x="8821621" y="1621070"/>
            <a:ext cx="147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noProof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BBBD0-EC68-2E67-05A3-BD5DEBD0DB22}"/>
              </a:ext>
            </a:extLst>
          </p:cNvPr>
          <p:cNvSpPr txBox="1"/>
          <p:nvPr/>
        </p:nvSpPr>
        <p:spPr>
          <a:xfrm>
            <a:off x="10326023" y="1647090"/>
            <a:ext cx="147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noProof="0">
                <a:solidFill>
                  <a:schemeClr val="tx1"/>
                </a:solidFill>
              </a:rPr>
              <a:t>37%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EF4277-1BC0-4365-1297-60C97739EE35}"/>
              </a:ext>
            </a:extLst>
          </p:cNvPr>
          <p:cNvSpPr txBox="1"/>
          <p:nvPr/>
        </p:nvSpPr>
        <p:spPr>
          <a:xfrm>
            <a:off x="978156" y="1647090"/>
            <a:ext cx="147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noProof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1E4EA-E233-DED5-8E72-C97B73F5E036}"/>
              </a:ext>
            </a:extLst>
          </p:cNvPr>
          <p:cNvSpPr txBox="1"/>
          <p:nvPr/>
        </p:nvSpPr>
        <p:spPr>
          <a:xfrm>
            <a:off x="2917654" y="1619058"/>
            <a:ext cx="147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noProof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28" name="Google Shape;1536;p5">
            <a:extLst>
              <a:ext uri="{FF2B5EF4-FFF2-40B4-BE49-F238E27FC236}">
                <a16:creationId xmlns:a16="http://schemas.microsoft.com/office/drawing/2014/main" id="{48831BD7-4151-089E-41F9-CB24238ECA06}"/>
              </a:ext>
            </a:extLst>
          </p:cNvPr>
          <p:cNvSpPr txBox="1"/>
          <p:nvPr/>
        </p:nvSpPr>
        <p:spPr>
          <a:xfrm>
            <a:off x="10478569" y="4598707"/>
            <a:ext cx="1925444" cy="88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1100" b="1" i="0" u="none" strike="noStrike" cap="none" noProof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Agroindustrial</a:t>
            </a:r>
          </a:p>
        </p:txBody>
      </p:sp>
      <p:sp>
        <p:nvSpPr>
          <p:cNvPr id="29" name="Google Shape;1535;p5">
            <a:extLst>
              <a:ext uri="{FF2B5EF4-FFF2-40B4-BE49-F238E27FC236}">
                <a16:creationId xmlns:a16="http://schemas.microsoft.com/office/drawing/2014/main" id="{C316E8A5-2299-EAB0-0EEA-A25C71EF646D}"/>
              </a:ext>
            </a:extLst>
          </p:cNvPr>
          <p:cNvSpPr txBox="1"/>
          <p:nvPr/>
        </p:nvSpPr>
        <p:spPr>
          <a:xfrm>
            <a:off x="10426879" y="3703703"/>
            <a:ext cx="1905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CR" sz="3600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s-CR" sz="3600" b="0" i="0" u="none" strike="noStrike" cap="none" noProof="0">
                <a:solidFill>
                  <a:srgbClr val="FD5108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2959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AC568-A878-636E-B248-90064564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686F6-EE9A-C5B1-519C-60F1B8CB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88" y="332130"/>
            <a:ext cx="11399691" cy="915289"/>
          </a:xfrm>
        </p:spPr>
        <p:txBody>
          <a:bodyPr/>
          <a:lstStyle/>
          <a:p>
            <a:r>
              <a:rPr lang="es-CR" noProof="0"/>
              <a:t>Ajustes salariales en el 2025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4F74AB-FF55-56E4-5A0F-D1753970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8C99-B313-186D-739A-1B80F5C6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3</a:t>
            </a:fld>
            <a:endParaRPr lang="es-CR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B50C9-B98E-77A9-B399-91A823C7538B}"/>
              </a:ext>
            </a:extLst>
          </p:cNvPr>
          <p:cNvSpPr txBox="1"/>
          <p:nvPr/>
        </p:nvSpPr>
        <p:spPr>
          <a:xfrm>
            <a:off x="591488" y="3118330"/>
            <a:ext cx="2647471" cy="18012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s-CR" sz="2400" b="1" noProof="0" dirty="0"/>
              <a:t>75% de las empresas realizaron ajuste salarial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4861E6-28D2-22AD-520B-E68C71F53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259956"/>
              </p:ext>
            </p:extLst>
          </p:nvPr>
        </p:nvGraphicFramePr>
        <p:xfrm>
          <a:off x="3238959" y="1597446"/>
          <a:ext cx="8252627" cy="460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3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9D0DE-FBDC-C14F-E160-41DBD55F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72F0BB1-4A99-EFAA-8382-5BB6C16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402335"/>
            <a:ext cx="11399691" cy="915289"/>
          </a:xfrm>
        </p:spPr>
        <p:txBody>
          <a:bodyPr/>
          <a:lstStyle/>
          <a:p>
            <a:r>
              <a:rPr lang="es-CR" noProof="0"/>
              <a:t>¿Qué encontramos?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C599E1-DD26-4A07-A900-A0996C670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2459736"/>
            <a:ext cx="2396050" cy="898948"/>
          </a:xfrm>
        </p:spPr>
        <p:txBody>
          <a:bodyPr/>
          <a:lstStyle/>
          <a:p>
            <a:r>
              <a:rPr lang="es-CR" noProof="0"/>
              <a:t>3.9%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2F6187-EE74-4C5E-6012-9E6E10B725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2336" y="3499316"/>
            <a:ext cx="2378112" cy="2752344"/>
          </a:xfrm>
        </p:spPr>
        <p:txBody>
          <a:bodyPr/>
          <a:lstStyle/>
          <a:p>
            <a:r>
              <a:rPr lang="es-CR" noProof="0"/>
              <a:t>Remuneración Ejecutiva</a:t>
            </a:r>
          </a:p>
          <a:p>
            <a:pPr lvl="1"/>
            <a:r>
              <a:rPr lang="es-CR" noProof="0"/>
              <a:t>Incremento interanual de octubre 2024 a octubre 2025</a:t>
            </a:r>
          </a:p>
          <a:p>
            <a:endParaRPr lang="es-CR" noProof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B4762D-6119-CB86-AA0A-2B0C693FE2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88624" y="2459736"/>
            <a:ext cx="2396050" cy="898948"/>
          </a:xfrm>
        </p:spPr>
        <p:txBody>
          <a:bodyPr/>
          <a:lstStyle/>
          <a:p>
            <a:r>
              <a:rPr lang="es-CR" noProof="0"/>
              <a:t>1.8%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DE1B98F-E7FE-5744-0AE6-9059E43ED48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88624" y="3499316"/>
            <a:ext cx="2378112" cy="2752344"/>
          </a:xfrm>
        </p:spPr>
        <p:txBody>
          <a:bodyPr/>
          <a:lstStyle/>
          <a:p>
            <a:r>
              <a:rPr lang="es-CR" noProof="0"/>
              <a:t>Incremento I 2025</a:t>
            </a:r>
          </a:p>
          <a:p>
            <a:pPr lvl="1"/>
            <a:r>
              <a:rPr lang="es-CR" noProof="0"/>
              <a:t>Incremento del I semestre 2025 para el resto del personal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3780D25-1183-E667-303B-990C3A676E2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9800" y="2459736"/>
            <a:ext cx="2396050" cy="898948"/>
          </a:xfrm>
        </p:spPr>
        <p:txBody>
          <a:bodyPr/>
          <a:lstStyle/>
          <a:p>
            <a:r>
              <a:rPr lang="es-CR" noProof="0"/>
              <a:t>2.4%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9F4DD45-5DB9-47D4-3D4E-A2C4488F97D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9800" y="3499316"/>
            <a:ext cx="2378112" cy="2752344"/>
          </a:xfrm>
        </p:spPr>
        <p:txBody>
          <a:bodyPr/>
          <a:lstStyle/>
          <a:p>
            <a:r>
              <a:rPr lang="es-CR" noProof="0"/>
              <a:t>Incremento II 2025</a:t>
            </a:r>
          </a:p>
          <a:p>
            <a:pPr lvl="1"/>
            <a:r>
              <a:rPr lang="es-CR" noProof="0"/>
              <a:t>Incremento para el Segundo semestre 2025 resto del personal</a:t>
            </a: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A135A8A7-2B6E-589E-E831-2252ADEEF75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50976" y="2459736"/>
            <a:ext cx="2396050" cy="898948"/>
          </a:xfrm>
        </p:spPr>
        <p:txBody>
          <a:bodyPr/>
          <a:lstStyle/>
          <a:p>
            <a:r>
              <a:rPr lang="es-CR" noProof="0"/>
              <a:t>4.3%</a:t>
            </a:r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C8DB89A1-31EC-3BAD-7E27-C9964320B5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50976" y="3499316"/>
            <a:ext cx="2378112" cy="2752344"/>
          </a:xfrm>
        </p:spPr>
        <p:txBody>
          <a:bodyPr/>
          <a:lstStyle/>
          <a:p>
            <a:r>
              <a:rPr lang="es-CR" noProof="0"/>
              <a:t>Incremento 2025</a:t>
            </a:r>
          </a:p>
          <a:p>
            <a:pPr lvl="1"/>
            <a:r>
              <a:rPr lang="es-CR" noProof="0"/>
              <a:t>Incremento anual 2025 resto del personal.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19C45-2D3C-E5A9-D163-9139F7B8A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D674A-5B60-71E5-62D5-91C9A8204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s-CR" noProof="0" smtClean="0"/>
              <a:pPr/>
              <a:t>4</a:t>
            </a:fld>
            <a:endParaRPr lang="es-CR" noProof="0"/>
          </a:p>
        </p:txBody>
      </p:sp>
    </p:spTree>
    <p:extLst>
      <p:ext uri="{BB962C8B-B14F-4D97-AF65-F5344CB8AC3E}">
        <p14:creationId xmlns:p14="http://schemas.microsoft.com/office/powerpoint/2010/main" val="202986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61AE8-3448-993A-8738-BFE90F734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F50D3-7BBB-B76D-AD04-79150CAE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noProof="0"/>
              <a:t>Incrementos en la retribución ejecutiva</a:t>
            </a:r>
            <a:br>
              <a:rPr lang="es-CR" noProof="0"/>
            </a:br>
            <a:endParaRPr lang="es-CR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1BF7D5-F5EC-6891-0EE4-00461C73F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7FF7A-967D-0E13-1D98-590726B3B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5</a:t>
            </a:fld>
            <a:endParaRPr lang="es-CR" noProof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EFA99-1A52-20C7-8161-1A37F55A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742656"/>
              </p:ext>
            </p:extLst>
          </p:nvPr>
        </p:nvGraphicFramePr>
        <p:xfrm>
          <a:off x="517793" y="1077686"/>
          <a:ext cx="11284233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61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E9ABDE-4957-BB2F-434C-E97ECC830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CD8B3-51AB-DE64-9CD1-EC1FD66D1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6</a:t>
            </a:fld>
            <a:endParaRPr lang="es-CR" noProof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5B48B5-B74F-ACEC-F87B-90CF2A7DD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669765"/>
              </p:ext>
            </p:extLst>
          </p:nvPr>
        </p:nvGraphicFramePr>
        <p:xfrm>
          <a:off x="3407230" y="272144"/>
          <a:ext cx="8658646" cy="60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3B0A8F-8A43-1D3D-D67A-CE349E9272BF}"/>
              </a:ext>
            </a:extLst>
          </p:cNvPr>
          <p:cNvSpPr txBox="1"/>
          <p:nvPr/>
        </p:nvSpPr>
        <p:spPr>
          <a:xfrm>
            <a:off x="657588" y="3173415"/>
            <a:ext cx="2559337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s-CR" sz="2400" b="1" noProof="0"/>
              <a:t>Evolución de la conformación de los paquetes de retribución ejecutiva</a:t>
            </a:r>
          </a:p>
        </p:txBody>
      </p:sp>
    </p:spTree>
    <p:extLst>
      <p:ext uri="{BB962C8B-B14F-4D97-AF65-F5344CB8AC3E}">
        <p14:creationId xmlns:p14="http://schemas.microsoft.com/office/powerpoint/2010/main" val="423797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E5DD5-7729-E446-5176-83532EED6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975145-17A0-9177-5B91-70693313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noProof="0"/>
              <a:t>Resto de personal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66A603-907F-7378-E0D2-3E370765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56" y="3164814"/>
            <a:ext cx="3883225" cy="2451457"/>
          </a:xfrm>
        </p:spPr>
        <p:txBody>
          <a:bodyPr/>
          <a:lstStyle/>
          <a:p>
            <a:r>
              <a:rPr lang="es-CR" sz="1800" noProof="0"/>
              <a:t>Incremento interanual </a:t>
            </a:r>
            <a:r>
              <a:rPr lang="es-CR" sz="1800"/>
              <a:t>para el resto de las posiciones </a:t>
            </a:r>
            <a:r>
              <a:rPr lang="es-CR" sz="1800" noProof="0"/>
              <a:t>– octubre a octubre de cada año</a:t>
            </a:r>
          </a:p>
          <a:p>
            <a:endParaRPr lang="es-CR" sz="1800" noProof="0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2336F54F-CF34-169C-764C-E949E8475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91549570"/>
              </p:ext>
            </p:extLst>
          </p:nvPr>
        </p:nvGraphicFramePr>
        <p:xfrm>
          <a:off x="4833257" y="1946275"/>
          <a:ext cx="6836229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AC121-4148-7038-B5EE-ACBCC8613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D299D-3D19-1CE2-3DB6-80A4505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7</a:t>
            </a:fld>
            <a:endParaRPr lang="es-CR" noProof="0"/>
          </a:p>
        </p:txBody>
      </p:sp>
    </p:spTree>
    <p:extLst>
      <p:ext uri="{BB962C8B-B14F-4D97-AF65-F5344CB8AC3E}">
        <p14:creationId xmlns:p14="http://schemas.microsoft.com/office/powerpoint/2010/main" val="38502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D9373-BDE4-720D-831A-4BA34D9F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23BB5B-2DDB-C738-2821-35DCD1E2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noProof="0"/>
              <a:t>Crecimiento anual por nivel jerárquico</a:t>
            </a:r>
            <a:br>
              <a:rPr lang="es-CR" noProof="0"/>
            </a:br>
            <a:endParaRPr lang="es-CR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99892E-BF3F-F1A4-505B-BF852DB8D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CR" noProof="0"/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F2466-D1EA-63F1-3D82-2C07B018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6AC032-1535-134B-A583-D5E1DDD0D167}" type="slidenum">
              <a:rPr lang="es-CR" noProof="0" smtClean="0"/>
              <a:pPr/>
              <a:t>8</a:t>
            </a:fld>
            <a:endParaRPr lang="es-CR" noProof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921B1F-3002-56B4-644C-E9118347D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893594"/>
              </p:ext>
            </p:extLst>
          </p:nvPr>
        </p:nvGraphicFramePr>
        <p:xfrm>
          <a:off x="517793" y="1077686"/>
          <a:ext cx="11284233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97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A5CC-BFC1-9316-FB78-654CD4E80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FA7156-5987-926B-A50C-34DD7A928F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00FA11DB-BCC8-B3E1-B750-A065926B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1" y="3372236"/>
            <a:ext cx="7586010" cy="141418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CR" noProof="0">
                <a:solidFill>
                  <a:schemeClr val="bg1"/>
                </a:solidFill>
              </a:rPr>
              <a:t>Compensación en transformación: Prioridades y evolución de la estrategia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27539A-AC44-2C8F-05B8-BEA0BA3AE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823" y="576072"/>
            <a:ext cx="3462095" cy="4308872"/>
          </a:xfrm>
        </p:spPr>
        <p:txBody>
          <a:bodyPr/>
          <a:lstStyle/>
          <a:p>
            <a:r>
              <a:rPr lang="es-CR" noProof="0"/>
              <a:t>3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BCA9967-0886-9E98-E26E-0A03CAC068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728" y="6501384"/>
            <a:ext cx="365760" cy="161583"/>
          </a:xfrm>
        </p:spPr>
        <p:txBody>
          <a:bodyPr/>
          <a:lstStyle/>
          <a:p>
            <a:r>
              <a:rPr lang="es-CR" noProof="0">
                <a:solidFill>
                  <a:schemeClr val="bg1"/>
                </a:solidFill>
              </a:rPr>
              <a:t>PwC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8F4E84-ADB3-42C7-F527-70A8E8CA3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497441"/>
            <a:ext cx="8814816" cy="161583"/>
          </a:xfrm>
        </p:spPr>
        <p:txBody>
          <a:bodyPr/>
          <a:lstStyle/>
          <a:p>
            <a:r>
              <a:rPr lang="es-CR" noProof="0">
                <a:solidFill>
                  <a:schemeClr val="bg1"/>
                </a:solidFill>
              </a:rPr>
              <a:t>Resultados SEIS II 2025  Costa Rica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400B28-ED10-6E6F-8572-1F724772A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818" y="6501384"/>
            <a:ext cx="298209" cy="161583"/>
          </a:xfrm>
        </p:spPr>
        <p:txBody>
          <a:bodyPr/>
          <a:lstStyle/>
          <a:p>
            <a:fld id="{3E6AC032-1535-134B-A583-D5E1DDD0D167}" type="slidenum">
              <a:rPr lang="es-CR" noProof="0" smtClean="0"/>
              <a:pPr/>
              <a:t>9</a:t>
            </a:fld>
            <a:endParaRPr lang="es-CR" noProof="0"/>
          </a:p>
        </p:txBody>
      </p:sp>
    </p:spTree>
    <p:extLst>
      <p:ext uri="{BB962C8B-B14F-4D97-AF65-F5344CB8AC3E}">
        <p14:creationId xmlns:p14="http://schemas.microsoft.com/office/powerpoint/2010/main" val="1940243243"/>
      </p:ext>
    </p:extLst>
  </p:cSld>
  <p:clrMapOvr>
    <a:masterClrMapping/>
  </p:clrMapOvr>
</p:sld>
</file>

<file path=ppt/theme/theme1.xml><?xml version="1.0" encoding="utf-8"?>
<a:theme xmlns:a="http://schemas.openxmlformats.org/drawingml/2006/main" name="PwC Slide Master">
  <a:themeElements>
    <a:clrScheme name="PwC Office Colours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FD5108"/>
      </a:accent1>
      <a:accent2>
        <a:srgbClr val="FE7C39"/>
      </a:accent2>
      <a:accent3>
        <a:srgbClr val="FFAA72"/>
      </a:accent3>
      <a:accent4>
        <a:srgbClr val="A1A8B3"/>
      </a:accent4>
      <a:accent5>
        <a:srgbClr val="B5BCC4"/>
      </a:accent5>
      <a:accent6>
        <a:srgbClr val="CBD1D6"/>
      </a:accent6>
      <a:hlink>
        <a:srgbClr val="000000"/>
      </a:hlink>
      <a:folHlink>
        <a:srgbClr val="A1A8B3"/>
      </a:folHlink>
    </a:clrScheme>
    <a:fontScheme name="PwC Offic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latin typeface="+mj-lt"/>
          </a:defRPr>
        </a:defPPr>
      </a:lstStyle>
    </a:txDef>
  </a:objectDefaults>
  <a:extraClrSchemeLst/>
  <a:custClrLst>
    <a:custClr name="Orange">
      <a:srgbClr val="FD5108"/>
    </a:custClr>
    <a:custClr name="Medium Orange">
      <a:srgbClr val="FE7C39"/>
    </a:custClr>
    <a:custClr name="Light Orange">
      <a:srgbClr val="FFAA72"/>
    </a:custClr>
    <a:custClr name="Orange Tint 1">
      <a:srgbClr val="FFCDA8"/>
    </a:custClr>
    <a:custClr name="Orange Tint 2">
      <a:srgbClr val="FFE8D4"/>
    </a:custClr>
    <a:custClr name="Orange Tint 3">
      <a:srgbClr val="FFF5E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">
      <a:srgbClr val="A1A8B3"/>
    </a:custClr>
    <a:custClr name="Medium Grey">
      <a:srgbClr val="B5BCC4"/>
    </a:custClr>
    <a:custClr name="Light Grey">
      <a:srgbClr val="CBD1D6"/>
    </a:custClr>
    <a:custClr name="Grey Tint 1">
      <a:srgbClr val="DFE3E6"/>
    </a:custClr>
    <a:custClr name="Grey Tint 2">
      <a:srgbClr val="EEEFF1"/>
    </a:custClr>
    <a:custClr name="Grey Tint 3">
      <a:srgbClr val="F5F7F8"/>
    </a:custClr>
  </a:custClrLst>
  <a:extLst>
    <a:ext uri="{05A4C25C-085E-4340-85A3-A5531E510DB2}">
      <thm15:themeFamily xmlns:thm15="http://schemas.microsoft.com/office/thememl/2012/main" name="PwC_ppt_template" id="{68F217C4-1E00-F143-AAD3-4BCCBF0A5677}" vid="{0BD6579F-3F24-3941-8ED8-09116B1E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02454D1-E47C-8143-BD11-D1CE754A9956}">
  <we:reference id="2cb3dfe7-199f-46bf-bb56-17a7fca0f469" version="14.1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A40C96CEC266448547188A1EEBE8BE" ma:contentTypeVersion="15" ma:contentTypeDescription="Crear nuevo documento." ma:contentTypeScope="" ma:versionID="ed925d0537a02b3393a990b073ae3364">
  <xsd:schema xmlns:xsd="http://www.w3.org/2001/XMLSchema" xmlns:xs="http://www.w3.org/2001/XMLSchema" xmlns:p="http://schemas.microsoft.com/office/2006/metadata/properties" xmlns:ns2="18c6af50-46c3-495b-b46c-4fa72b8d37c7" xmlns:ns3="f5456195-d53b-4222-abfc-5df6dc0bf4b1" targetNamespace="http://schemas.microsoft.com/office/2006/metadata/properties" ma:root="true" ma:fieldsID="19ad88c29a322fa14cabc21e1b093497" ns2:_="" ns3:_="">
    <xsd:import namespace="18c6af50-46c3-495b-b46c-4fa72b8d37c7"/>
    <xsd:import namespace="f5456195-d53b-4222-abfc-5df6dc0bf4b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BillingMetadata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6af50-46c3-495b-b46c-4fa72b8d37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dexed="true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7d56d5e2-b8eb-402f-bc8e-4c192e0a2bbb}" ma:internalName="TaxCatchAll" ma:showField="CatchAllData" ma:web="18c6af50-46c3-495b-b46c-4fa72b8d3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56195-d53b-4222-abfc-5df6dc0bf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47bde53e-b0a2-4e98-8550-8a152603f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456195-d53b-4222-abfc-5df6dc0bf4b1">
      <Terms xmlns="http://schemas.microsoft.com/office/infopath/2007/PartnerControls"/>
    </lcf76f155ced4ddcb4097134ff3c332f>
    <TaxCatchAll xmlns="18c6af50-46c3-495b-b46c-4fa72b8d37c7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F708B7-F7C3-4BEA-87A1-78BCF7CE7C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725E384-B793-447F-8115-BC5319D5DCE5}">
  <ds:schemaRefs>
    <ds:schemaRef ds:uri="18c6af50-46c3-495b-b46c-4fa72b8d37c7"/>
    <ds:schemaRef ds:uri="f5456195-d53b-4222-abfc-5df6dc0bf4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758F2C-2961-4F3E-AF6C-A7AAF8C806B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c6af50-46c3-495b-b46c-4fa72b8d37c7"/>
    <ds:schemaRef ds:uri="http://purl.org/dc/elements/1.1/"/>
    <ds:schemaRef ds:uri="f5456195-d53b-4222-abfc-5df6dc0bf4b1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C265105-FE1D-453C-BB54-B143C5741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PwC_ppt_template (3)</Template>
  <TotalTime>21</TotalTime>
  <Words>792</Words>
  <Application>Microsoft Office PowerPoint</Application>
  <PresentationFormat>Widescreen</PresentationFormat>
  <Paragraphs>214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Georgia</vt:lpstr>
      <vt:lpstr>Wingdings</vt:lpstr>
      <vt:lpstr>PwC Slide Master</vt:lpstr>
      <vt:lpstr>Entrega de resultados del SEIS </vt:lpstr>
      <vt:lpstr>Composición de la muestra</vt:lpstr>
      <vt:lpstr>Ajustes salariales en el 2025</vt:lpstr>
      <vt:lpstr>¿Qué encontramos?</vt:lpstr>
      <vt:lpstr>Incrementos en la retribución ejecutiva </vt:lpstr>
      <vt:lpstr>PowerPoint Presentation</vt:lpstr>
      <vt:lpstr>Resto de personal</vt:lpstr>
      <vt:lpstr>Crecimiento anual por nivel jerárquico </vt:lpstr>
      <vt:lpstr>Compensación en transformación: Prioridades y evolución de la estrategia</vt:lpstr>
      <vt:lpstr>Prioridades para la fuerza laboral en los próximos 3 a 6 meses</vt:lpstr>
      <vt:lpstr>Modalidad de trabajo</vt:lpstr>
      <vt:lpstr>PowerPoint Presentation</vt:lpstr>
      <vt:lpstr>Los colaboradores perciben dos tipos de compensación derivadas de su relación de trabajo con la empresa   </vt:lpstr>
      <vt:lpstr>La evolución de la compensación</vt:lpstr>
      <vt:lpstr>Modelo de madurez de la compensación</vt:lpstr>
      <vt:lpstr>Bienestar Total</vt:lpstr>
    </vt:vector>
  </TitlesOfParts>
  <Company>PwC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Scott (CR)</dc:creator>
  <cp:lastModifiedBy>Victoria Scott (CR)</cp:lastModifiedBy>
  <cp:revision>5</cp:revision>
  <dcterms:created xsi:type="dcterms:W3CDTF">2025-11-18T15:34:05Z</dcterms:created>
  <dcterms:modified xsi:type="dcterms:W3CDTF">2025-12-02T20:53:05Z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0x0101005EA40C96CEC266448547188A1EEBE8BE</vt:lpwstr>
  </property>
  <property fmtid="{D5CDD505-2E9C-101B-9397-08002B2CF9AE}" pid="3" name="MediaServiceImageTags">
    <vt:lpwstr/>
  </property>
</Properties>
</file>